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6C93-CE65-3E29-07B0-08B3BF32E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04AFC-C483-C846-1881-41ABF33D4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CD10-5F13-B7F4-CEF9-2105BE86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BBD-046D-45B0-8D87-BDD1662520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89BA-C8E2-15F2-129E-5B3570C9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F0C4F-2E89-5FDE-E87F-8AECF376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6254-CCB6-4B70-A5B3-4F27818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5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E93C-6FBB-6286-0C72-4A922A36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4DA32-3661-7E21-565F-DAFC6E57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4246-D8E4-7C30-30BB-D2F277D5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BBD-046D-45B0-8D87-BDD1662520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9029-60B8-7A15-26BC-B99B584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2EBF-7958-05E6-2B95-9F443CDD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6254-CCB6-4B70-A5B3-4F27818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6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4DDDA-C502-A6B2-98B9-A57279149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33A34-E2C0-E7A2-3444-545CA44C8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AFD4-E434-FADC-4609-AA31F628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BBD-046D-45B0-8D87-BDD1662520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451C-799F-1966-5920-C1398BCA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B846-2B2B-F782-BF4F-40C0BC9C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6254-CCB6-4B70-A5B3-4F27818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9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48F3-766C-3292-3420-34711A15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3249-BDDA-16D5-9330-87223CDF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A4C2-E294-26F1-5B77-16DD481D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BBD-046D-45B0-8D87-BDD1662520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6622-319C-5436-6BD3-D98A1C5B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6CB8-2D9F-EADB-687F-3C4B2E79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6254-CCB6-4B70-A5B3-4F27818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E2B2-E6AE-05BC-E8A9-B98C4336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48452-4223-634D-E898-34528996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5CC1-4D95-AC23-E3AD-60C96DD8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BBD-046D-45B0-8D87-BDD1662520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96D5-AD36-0FBA-D7F2-54D436E0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E8B0-17B0-B8D6-22E1-91FAA882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6254-CCB6-4B70-A5B3-4F27818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2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033C-183E-9851-DE26-46140CCF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18A0-FEE9-2574-F429-C9B443EF4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0BC8A-2E66-05F4-F9AA-D7E25E3D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0AF8C-CF4F-6BF2-285E-407EE1E8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BBD-046D-45B0-8D87-BDD1662520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D9592-59FA-243C-217F-E376F855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102C2-4469-FD89-6690-2777CD83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6254-CCB6-4B70-A5B3-4F27818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6490-53F9-1574-5926-4B02D992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DF7D-E3A1-EEF8-3B6D-846A42BB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52853-B459-4DFF-483B-3BCCF771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4E912-B772-EFD9-0C40-77244E852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DDE4D-8614-3261-7E35-0E2858004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C4FE9-3D23-5BB6-83D1-B428EC72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BBD-046D-45B0-8D87-BDD1662520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03598-1579-9E93-AF3E-342EEAFE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3A1F6-37EC-8BEF-82B8-23B03E5F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6254-CCB6-4B70-A5B3-4F27818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6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5937-3546-454E-6045-CEEF8A7F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E1312-FD43-5117-D093-BF8CF6DD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BBD-046D-45B0-8D87-BDD1662520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EFA02-B2F6-3EFC-1929-BFEC5BAE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EFB34-76E6-4D65-3A62-A7446A35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6254-CCB6-4B70-A5B3-4F27818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2069C-ABFD-CE7A-AAF2-0CFC89EF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BBD-046D-45B0-8D87-BDD1662520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68E23-ECAD-5284-A8C1-7825FB1B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03E12-29E6-3253-4C9D-72CD52A8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6254-CCB6-4B70-A5B3-4F27818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6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06D7-02FB-7B02-2DBD-165318E3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F13F-E361-222F-39D1-655F0566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59765-55AC-AD49-D53F-A1A028929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97E0F-ED5E-FF26-8232-8AB21973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BBD-046D-45B0-8D87-BDD1662520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85C2-55A4-DFE3-A546-82FFF4A6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5E02A-F195-4B07-B539-419A2CC0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6254-CCB6-4B70-A5B3-4F27818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9320-0513-2B09-8201-CB6AA005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A29-1F18-3BFA-B4B2-D0A2A015E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5B939-EFB1-DF3C-CD78-821F63764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54255-D77C-8629-9773-1E508C49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BBD-046D-45B0-8D87-BDD1662520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034D5-0C4C-41F2-0E0C-AAEBA0DE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62818-EA9C-29A6-A4F6-1AE16CC9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6254-CCB6-4B70-A5B3-4F27818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159F1-907F-0508-D47C-D7B715F9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F74E8-D158-6168-4D99-76B8588F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E7D6-E150-A2FF-383D-6734F5625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F7BBD-046D-45B0-8D87-BDD1662520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047C2-CDE0-73F0-79B1-BF7BD0374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BACE-A4B0-FF8E-99D5-4E6886263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86254-CCB6-4B70-A5B3-4F278183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7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D014-722A-D5F7-0C30-4F0A828A3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a bunch of text </a:t>
            </a:r>
            <a:r>
              <a:rPr lang="en-US" sz="1800" kern="100" dirty="0">
                <a:effectLst/>
                <a:latin typeface="Agency FB" panose="020B0503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in different front some small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920EA-8E83-00D1-D891-DB41E3200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kern="100" dirty="0">
                <a:solidFill>
                  <a:srgbClr val="FF0000"/>
                </a:solidFill>
                <a:effectLst/>
                <a:latin typeface="Agency FB" panose="020B0503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 in a different color </a:t>
            </a:r>
            <a:r>
              <a:rPr lang="en-US" sz="2400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gency FB" panose="020B0503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highlighted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Agency FB" panose="020B0503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solidFill>
                  <a:srgbClr val="FF0000"/>
                </a:solidFill>
                <a:effectLst/>
                <a:latin typeface="Agency FB" panose="020B0503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bolded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6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0818-2080-66A2-1BBA-8F26294E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FF0000"/>
                </a:solidFill>
                <a:effectLst/>
                <a:latin typeface="Agency FB" panose="020B0503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i="1" kern="100" dirty="0">
                <a:solidFill>
                  <a:srgbClr val="FF0000"/>
                </a:solidFill>
                <a:effectLst/>
                <a:latin typeface="Agency FB" panose="020B0503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 to see </a:t>
            </a:r>
            <a:r>
              <a:rPr lang="en-US" sz="4400" b="1" i="1" u="sng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CA7D-6024-579B-87D8-750E95EF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u="sng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will be extracted appropriately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Agency FB</vt:lpstr>
      <vt:lpstr>Aptos</vt:lpstr>
      <vt:lpstr>Aptos Display</vt:lpstr>
      <vt:lpstr>Arial</vt:lpstr>
      <vt:lpstr>Times New Roman</vt:lpstr>
      <vt:lpstr>Office Theme</vt:lpstr>
      <vt:lpstr>This is a bunch of text some in different front some small</vt:lpstr>
      <vt:lpstr> just to see if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Dutta, Vihaan</dc:creator>
  <cp:lastModifiedBy>Dutta, Vihaan</cp:lastModifiedBy>
  <cp:revision>2</cp:revision>
  <dcterms:created xsi:type="dcterms:W3CDTF">2024-10-14T20:53:24Z</dcterms:created>
  <dcterms:modified xsi:type="dcterms:W3CDTF">2024-10-14T20:54:02Z</dcterms:modified>
</cp:coreProperties>
</file>