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7315200" cy="9601200"/>
  <p:embeddedFontLst>
    <p:embeddedFont>
      <p:font typeface="Tahoma" panose="020B060403050404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Zx1JBUghsVtKaTHwIXo+GJUPp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19137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19137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5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5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5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5"/>
              <p:cNvSpPr txBox="1"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5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5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5"/>
            <p:cNvSpPr txBox="1"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911225" y="1222375"/>
            <a:ext cx="80010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Geospatial Clustering and Forecasting for Global Hotspots</a:t>
            </a:r>
            <a:br>
              <a:rPr lang="en-US" sz="46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4600"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492125" y="3429000"/>
            <a:ext cx="84993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Advisor:  </a:t>
            </a: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Prof. Dan Harkey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Harshada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Baswaraj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Jivane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Vamsi Krishna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Chakravartula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Sum Mohan Reddy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Mallannagari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Lakshmi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Vihita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Kesiraju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20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Description</a:t>
            </a:r>
            <a:endParaRPr sz="3600"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634999" y="2017700"/>
            <a:ext cx="8320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26719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Spatial predictions using specialized clustering methods incorporating the geo-referenced data to identify high-quality patterns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26719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Bring out correlations among the COVID-19 hotspots separated by geographical positioning</a:t>
            </a:r>
            <a:endParaRPr sz="24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26719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■"/>
            </a:pP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Predictive analysis of the increase in the patient count gives the nursing homes a prior alert to prepare for the increased inflow</a:t>
            </a:r>
            <a:endParaRPr sz="24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26719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■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Compare the false content spread via the social media posts against the data shared by the governing bodies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Deliverables</a:t>
            </a:r>
            <a:endParaRPr sz="3600"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603249" y="2017700"/>
            <a:ext cx="8351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26719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This project’s outcome would be an integration of the below services in the form of a web application</a:t>
            </a:r>
            <a:endParaRPr sz="24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26719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Pick similar locations based on the existing COVID-19 hotspots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for applying control policies</a:t>
            </a:r>
            <a:endParaRPr sz="24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26719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 the increase in patient inflow</a:t>
            </a:r>
            <a:endParaRPr sz="24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26719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Suggest the nearest healthcare facility</a:t>
            </a:r>
            <a:endParaRPr sz="24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26719" algn="just">
              <a:spcBef>
                <a:spcPts val="0"/>
              </a:spcBef>
              <a:buSzPts val="2400"/>
              <a:buFont typeface="Times New Roman"/>
              <a:buChar char="■"/>
            </a:pP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Correlate COVID-19 information shared by healthcare institutes with Twitter data</a:t>
            </a:r>
            <a:endParaRPr sz="240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Dependencies and Concerns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33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COVID-19 open source data (WHO,CDC,JHU)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Social media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Distributed Enterprise Systems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Machine Learning libraries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0980" algn="l" rtl="0"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24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190</Words>
  <Application>Microsoft Macintosh PowerPoint</Application>
  <PresentationFormat>On-screen Show (4:3)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Tahoma</vt:lpstr>
      <vt:lpstr>Times New Roman</vt:lpstr>
      <vt:lpstr>Noto Sans Symbols</vt:lpstr>
      <vt:lpstr>1_Blends</vt:lpstr>
      <vt:lpstr>Blends</vt:lpstr>
      <vt:lpstr>Geospatial Clustering and Forecasting for Global Hotspots </vt:lpstr>
      <vt:lpstr>Project Description</vt:lpstr>
      <vt:lpstr>Project Deliverables</vt:lpstr>
      <vt:lpstr>Project Dependencies and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Clustering and Forecasting for Global Hotspots </dc:title>
  <dc:creator>Dan Harkey</dc:creator>
  <cp:lastModifiedBy>Microsoft Office User</cp:lastModifiedBy>
  <cp:revision>4</cp:revision>
  <dcterms:created xsi:type="dcterms:W3CDTF">2001-05-31T14:40:59Z</dcterms:created>
  <dcterms:modified xsi:type="dcterms:W3CDTF">2020-09-03T03:57:00Z</dcterms:modified>
</cp:coreProperties>
</file>