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rRLtv8JNLfV3FMhIfcBikvR9M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7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7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>
            <a:spLocks noGrp="1"/>
          </p:cNvSpPr>
          <p:nvPr>
            <p:ph type="ctrTitle"/>
          </p:nvPr>
        </p:nvSpPr>
        <p:spPr>
          <a:xfrm>
            <a:off x="2589225" y="696150"/>
            <a:ext cx="8915400" cy="3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60"/>
              <a:buFont typeface="Century Gothic"/>
              <a:buNone/>
            </a:pPr>
            <a:r>
              <a:rPr lang="en-US" sz="3950" b="1"/>
              <a:t>CMPE 295B Project Status</a:t>
            </a:r>
            <a:endParaRPr sz="395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60"/>
              <a:buFont typeface="Century Gothic"/>
              <a:buNone/>
            </a:pPr>
            <a:br>
              <a:rPr lang="en-US" sz="3950"/>
            </a:br>
            <a:r>
              <a:rPr lang="en-US" sz="3950"/>
              <a:t>Geospatial Clustering and Forecasting for Global Hotspots</a:t>
            </a:r>
            <a:endParaRPr sz="39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60"/>
              <a:buFont typeface="Century Gothic"/>
              <a:buNone/>
            </a:pPr>
            <a:endParaRPr sz="39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60"/>
              <a:buFont typeface="Century Gothic"/>
              <a:buNone/>
            </a:pPr>
            <a:r>
              <a:rPr lang="en-US" sz="3950"/>
              <a:t>Prof. Dan Harkey</a:t>
            </a:r>
            <a:endParaRPr sz="3950"/>
          </a:p>
        </p:txBody>
      </p:sp>
      <p:sp>
        <p:nvSpPr>
          <p:cNvPr id="165" name="Google Shape;165;p1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400" cy="11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Harshada Baswaraj Jivane, harshadabaswaraj.jivane@sjsu.edu</a:t>
            </a:r>
            <a:br>
              <a:rPr lang="en-US"/>
            </a:br>
            <a:r>
              <a:rPr lang="en-US"/>
              <a:t>Lakshmi Vihita Kesiraju, lakshmivihita.kesiraju@sjsu.edu</a:t>
            </a:r>
            <a:br>
              <a:rPr lang="en-US"/>
            </a:br>
            <a:r>
              <a:rPr lang="en-US"/>
              <a:t>Summohan Reddy Mallannagari, summohanreddy.mallannagari@sjsu.edu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Vamsi Krishna Chakravartula, vamsikrishna.chakravartula@sjsu.edu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Century Gothic"/>
              <a:buNone/>
            </a:pPr>
            <a:r>
              <a:rPr lang="en-US" sz="3959" b="1"/>
              <a:t>Project Prototype </a:t>
            </a:r>
            <a:br>
              <a:rPr lang="en-US" sz="3959" b="1"/>
            </a:br>
            <a:r>
              <a:rPr lang="en-US" sz="3959" b="1"/>
              <a:t>Completion Status</a:t>
            </a:r>
            <a:endParaRPr sz="3959" b="1"/>
          </a:p>
        </p:txBody>
      </p:sp>
      <p:sp>
        <p:nvSpPr>
          <p:cNvPr id="171" name="Google Shape;171;p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Overall Project Completion Status: 40% complete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Individual Status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 err="1"/>
              <a:t>Harshada</a:t>
            </a:r>
            <a:r>
              <a:rPr lang="en-US" dirty="0"/>
              <a:t> (Data exploration, Model building, Google cloud component set-up): 40% complete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Lakshmi </a:t>
            </a:r>
            <a:r>
              <a:rPr lang="en-US" dirty="0" err="1"/>
              <a:t>Vihita</a:t>
            </a:r>
            <a:r>
              <a:rPr lang="en-US" dirty="0"/>
              <a:t> (Frontend, Kafka): 40% complete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 err="1"/>
              <a:t>Summohan</a:t>
            </a:r>
            <a:r>
              <a:rPr lang="en-US" dirty="0"/>
              <a:t> Reddy (Data source selection, NLP, API for data loading ): 40% complete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Vamsi Krishna (Backend, Integration): 40% complete</a:t>
            </a:r>
            <a:endParaRPr dirty="0"/>
          </a:p>
          <a:p>
            <a:pPr marL="742950" lvl="1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Century Gothic"/>
              <a:buNone/>
            </a:pPr>
            <a:r>
              <a:rPr lang="en-US" sz="3959" b="1"/>
              <a:t>Project Report </a:t>
            </a:r>
            <a:br>
              <a:rPr lang="en-US" sz="3959" b="1"/>
            </a:br>
            <a:r>
              <a:rPr lang="en-US" sz="3959" b="1"/>
              <a:t>Completion Status</a:t>
            </a:r>
            <a:endParaRPr sz="3959" b="1"/>
          </a:p>
        </p:txBody>
      </p:sp>
      <p:sp>
        <p:nvSpPr>
          <p:cNvPr id="177" name="Google Shape;177;p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Overall Project Report Status: 40% complete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Individual Status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 err="1"/>
              <a:t>Harshada</a:t>
            </a:r>
            <a:r>
              <a:rPr lang="en-US" dirty="0"/>
              <a:t> </a:t>
            </a:r>
            <a:r>
              <a:rPr lang="en-US" dirty="0" err="1"/>
              <a:t>Jivane</a:t>
            </a:r>
            <a:r>
              <a:rPr lang="en-US" dirty="0"/>
              <a:t>(Introduction, Project Justification, Project Architecture, Project Design, QA and deployment, Implementation Plan): 40% complete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Lakshmi </a:t>
            </a:r>
            <a:r>
              <a:rPr lang="en-US" dirty="0" err="1"/>
              <a:t>Vihita</a:t>
            </a:r>
            <a:r>
              <a:rPr lang="en-US" dirty="0"/>
              <a:t>( Literature Review, State of the art, Project Architecture, Database Design, QA and deployment, Implementation Plan): 40% complete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 err="1"/>
              <a:t>Summohan</a:t>
            </a:r>
            <a:r>
              <a:rPr lang="en-US" dirty="0"/>
              <a:t> Reddy(Literature Review, State of the art, Project Architecture, Database Design, Dependencies and deliverables): 40% complete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Vamsi Krishna(Project Requirements, Project Justification, Project Architecture, Project Design, QA and deployment): 40% complete</a:t>
            </a:r>
            <a:endParaRPr dirty="0"/>
          </a:p>
          <a:p>
            <a:pPr marL="742950" lvl="1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Century Gothic"/>
              <a:buNone/>
            </a:pPr>
            <a:r>
              <a:rPr lang="en-US" sz="3959" b="1"/>
              <a:t>Project Concerns</a:t>
            </a:r>
            <a:br>
              <a:rPr lang="en-US" sz="3959" b="1"/>
            </a:br>
            <a:endParaRPr sz="3959" b="1"/>
          </a:p>
        </p:txBody>
      </p:sp>
      <p:sp>
        <p:nvSpPr>
          <p:cNvPr id="183" name="Google Shape;183;p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Resource needs not satisfied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Deploying </a:t>
            </a:r>
            <a:r>
              <a:rPr lang="en-US" dirty="0" err="1"/>
              <a:t>Jupyter</a:t>
            </a:r>
            <a:r>
              <a:rPr lang="en-US" dirty="0"/>
              <a:t> notebook on compute engine of required configuration on Google Cloud(not available in free-tier).</a:t>
            </a:r>
            <a:endParaRPr dirty="0"/>
          </a:p>
          <a:p>
            <a:pPr lvl="0" algn="l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Potential project showstoppers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None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Century Gothic"/>
              <a:buNone/>
            </a:pPr>
            <a:r>
              <a:rPr lang="en-US" sz="3959" b="1"/>
              <a:t>Meetings with Project Advisor</a:t>
            </a:r>
            <a:br>
              <a:rPr lang="en-US" sz="3959" b="1"/>
            </a:br>
            <a:endParaRPr sz="3959" b="1"/>
          </a:p>
        </p:txBody>
      </p:sp>
      <p:sp>
        <p:nvSpPr>
          <p:cNvPr id="189" name="Google Shape;189;p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Recent meetings with Project Advisor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Recurring weekly meetings on Monday with Project Advisor throughout the Fall 2020 semester.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Prototype Demo Part - II and next step discussion - 11/30/2020</a:t>
            </a:r>
            <a:endParaRPr dirty="0"/>
          </a:p>
          <a:p>
            <a:pPr marL="742950" lvl="1" indent="-298450" algn="l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Prototype Demo Part- I and discussion on Report’s chapter 2 - 11/16/2020</a:t>
            </a:r>
            <a:endParaRPr dirty="0"/>
          </a:p>
          <a:p>
            <a:pPr marL="742950" lvl="1" indent="-298450" algn="l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Workbook- 2 and Review of design spec - 10/02/2020</a:t>
            </a:r>
            <a:endParaRPr dirty="0"/>
          </a:p>
          <a:p>
            <a:pPr lvl="0" algn="l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Planned meetings with Project Advisor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Recurring meetings on every Monday with project advisor for project status review and implementation plan discussion</a:t>
            </a:r>
            <a:endParaRPr dirty="0"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Century Gothic"/>
              <a:buNone/>
            </a:pPr>
            <a:r>
              <a:rPr lang="en-US" sz="3959" b="1"/>
              <a:t>Special Needs for Project Expo</a:t>
            </a:r>
            <a:br>
              <a:rPr lang="en-US" sz="3959" b="1"/>
            </a:br>
            <a:endParaRPr sz="3959" b="1"/>
          </a:p>
        </p:txBody>
      </p:sp>
      <p:sp>
        <p:nvSpPr>
          <p:cNvPr id="195" name="Google Shape;195;p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None</a:t>
            </a:r>
            <a:endParaRPr dirty="0"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Widescreen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Noto Sans Symbols</vt:lpstr>
      <vt:lpstr>Arial</vt:lpstr>
      <vt:lpstr>Century Gothic</vt:lpstr>
      <vt:lpstr>Wisp</vt:lpstr>
      <vt:lpstr>CMPE 295B Project Status  Geospatial Clustering and Forecasting for Global Hotspots  Prof. Dan Harkey</vt:lpstr>
      <vt:lpstr>Project Prototype  Completion Status</vt:lpstr>
      <vt:lpstr>Project Report  Completion Status</vt:lpstr>
      <vt:lpstr>Project Concerns </vt:lpstr>
      <vt:lpstr>Meetings with Project Advisor </vt:lpstr>
      <vt:lpstr>Special Needs for Project Expo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295B Project Status  Geospatial Clustering and Forecasting for Global Hotspots  Prof. Dan Harkey</dc:title>
  <dc:creator>harkey</dc:creator>
  <cp:lastModifiedBy>Vamsi Krishna Chakravartula</cp:lastModifiedBy>
  <cp:revision>1</cp:revision>
  <dcterms:created xsi:type="dcterms:W3CDTF">2015-06-06T00:24:14Z</dcterms:created>
  <dcterms:modified xsi:type="dcterms:W3CDTF">2021-02-05T10:12:27Z</dcterms:modified>
</cp:coreProperties>
</file>