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D3A"/>
    <a:srgbClr val="91C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83969"/>
  </p:normalViewPr>
  <p:slideViewPr>
    <p:cSldViewPr snapToGrid="0" snapToObjects="1">
      <p:cViewPr>
        <p:scale>
          <a:sx n="114" d="100"/>
          <a:sy n="114" d="100"/>
        </p:scale>
        <p:origin x="-624" y="-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26F9F-662D-F945-AA9E-12E99A366B9D}" type="datetimeFigureOut">
              <a:t>18/09/2019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FA931-C020-9742-84DB-9ECAE445DB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4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resize.club/pictures-club.htm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rock-cafe.info/suggest/black-chalkboard-image-626c61636b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 direct :</a:t>
            </a:r>
          </a:p>
          <a:p>
            <a:r>
              <a:rPr lang="en-US">
                <a:hlinkClick r:id="rId3"/>
              </a:rPr>
              <a:t>http://onlineresize.club/pictures-club.html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Dark background :</a:t>
            </a:r>
            <a:r>
              <a:rPr lang="en-US" baseline="0"/>
              <a:t> </a:t>
            </a:r>
            <a:r>
              <a:rPr lang="en-US">
                <a:hlinkClick r:id="rId4" invalidUrl="https://www.google.com/imgres?imgurl=https://image.jimcdn.com/app/cms/image/transf/none/path/s269426257a41bdfe/backgroundarea/i248f0c4d68261d83/version/1482683705/image.jpg&amp;imgrefurl=https://rock-cafe.info/suggest/black-chalkboard-image-626c61636b.html&amp;tbnid=tBRqMGA5eaXGuM&amp;vet=12ahUKEwi60JXx88PkAhVNiRoKHbtTAe4QMygCegQIARA7..i&amp;docid=ECrcO2Hh2v92DM&amp;w=1440&amp;h=900&amp;q=background ardoise&amp;hl=fr&amp;ved=2ahUKEwi60JXx88PkAhVNiRoKHbtTAe4QMygCegQIARA7"/>
              </a:rPr>
              <a:t>https://www.google.com/imgres?imgurl=https%3A%2F%2Fimage.jimcdn.com%2Fapp%2Fcms%2Fimage%2Ftransf%2Fnone%2Fpath%2Fs269426257a41bdfe%2Fbackgroundarea%2Fi248f0c4d68261d83%2Fversion%2F1482683705%2Fimage.jpg&amp;imgrefurl=https%3A%2F%2Frock-cafe.info%2Fsuggest%2Fblack-chalkboard-image-626c61636b.html&amp;tbnid=tBRqMGA5eaXGuM&amp;vet=12ahUKEwi60JXx88PkAhVNiRoKHbtTAe4QMygCegQIARA7..i&amp;docid=ECrcO2Hh2v92DM&amp;w=1440&amp;h=900&amp;q=background%20ardoise&amp;hl=fr&amp;ved=2ahUKEwi60JXx88PkAhVNiRoKHbtTAe4QMygCegQIARA7</a:t>
            </a:r>
            <a:endParaRPr lang="en-US"/>
          </a:p>
          <a:p>
            <a:endParaRPr lang="en-US"/>
          </a:p>
          <a:p>
            <a:r>
              <a:rPr lang="en-US"/>
              <a:t>Other background: </a:t>
            </a:r>
            <a:r>
              <a:rPr lang="en-US">
                <a:hlinkClick r:id="rId5" invalidUrl="https://www.google.com/imgres?imgurl=https://a-static.besthdwallpaper.com/wu-chen-hei-ban-qiangzhi-tw-2400x1350-167_50.jpg&amp;imgrefurl=https://www.besthdwallpaper.com/bei-jing/wu-chen-hei-ban-dt_zh-TW-167.html&amp;tbnid=ZBr-hY8O4A30nM&amp;vet=12ahUKEwi60JXx88PkAhVNiRoKHbtTAe4QMygGegQIARBD..i&amp;docid=-T9Pklcan-J_VM&amp;w=2400&amp;h=1350&amp;q=background ardoise&amp;hl=fr&amp;ved=2ahUKEwi60JXx88PkAhVNiRoKHbtTAe4QMygGegQIARBD"/>
              </a:rPr>
              <a:t>https://www.google.com/imgres?imgurl=https%3A%2F%2Fa-static.besthdwallpaper.com%2Fwu-chen-hei-ban-qiangzhi-tw-2400x1350-167_50.jpg&amp;imgrefurl=https%3A%2F%2Fwww.besthdwallpaper.com%2Fbei-jing%2Fwu-chen-hei-ban-dt_zh-TW-167.html&amp;tbnid=ZBr-hY8O4A30nM&amp;vet=12ahUKEwi60JXx88PkAhVNiRoKHbtTAe4QMygGegQIARBD..i&amp;docid=-T9Pklcan-J_VM&amp;w=2400&amp;h=1350&amp;q=background%20ardoise&amp;hl=fr&amp;ved=2ahUKEwi60JXx88PkAhVNiRoKHbtTAe4QMygGegQIARB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A931-C020-9742-84DB-9ECAE445DB4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4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https://rock-cafe.info/suggest/black-chalkboard-image-626c61636b.html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A931-C020-9742-84DB-9ECAE445DB49}" type="slidenum">
              <a:rPr lang="uk-UA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99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3C58-F586-6049-83F5-48265CDBCCC6}" type="datetimeFigureOut">
              <a:t>18/09/2019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747-5BE5-A944-9716-BAAC4DFC57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4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3C58-F586-6049-83F5-48265CDBCCC6}" type="datetimeFigureOut">
              <a:t>18/09/2019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747-5BE5-A944-9716-BAAC4DFC57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3C58-F586-6049-83F5-48265CDBCCC6}" type="datetimeFigureOut">
              <a:t>18/09/2019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747-5BE5-A944-9716-BAAC4DFC57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3C58-F586-6049-83F5-48265CDBCCC6}" type="datetimeFigureOut">
              <a:t>18/09/2019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747-5BE5-A944-9716-BAAC4DFC57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4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3C58-F586-6049-83F5-48265CDBCCC6}" type="datetimeFigureOut">
              <a:t>18/09/2019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747-5BE5-A944-9716-BAAC4DFC57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8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3C58-F586-6049-83F5-48265CDBCCC6}" type="datetimeFigureOut">
              <a:t>18/09/2019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747-5BE5-A944-9716-BAAC4DFC57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3C58-F586-6049-83F5-48265CDBCCC6}" type="datetimeFigureOut">
              <a:t>18/09/2019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747-5BE5-A944-9716-BAAC4DFC57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3C58-F586-6049-83F5-48265CDBCCC6}" type="datetimeFigureOut">
              <a:t>18/09/2019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747-5BE5-A944-9716-BAAC4DFC57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6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3C58-F586-6049-83F5-48265CDBCCC6}" type="datetimeFigureOut">
              <a:t>18/09/2019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747-5BE5-A944-9716-BAAC4DFC57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5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3C58-F586-6049-83F5-48265CDBCCC6}" type="datetimeFigureOut">
              <a:t>18/09/2019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747-5BE5-A944-9716-BAAC4DFC57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2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3C58-F586-6049-83F5-48265CDBCCC6}" type="datetimeFigureOut">
              <a:t>18/09/2019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747-5BE5-A944-9716-BAAC4DFC57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3C58-F586-6049-83F5-48265CDBCCC6}" type="datetimeFigureOut">
              <a:t>18/09/2019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6747-5BE5-A944-9716-BAAC4DFC57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1.wdp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34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Ã©sultat de recherche d'images pour &quot;tapioca icon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28" y="1961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Ã©sultat de recherche d'images pour &quot;tapioca icon png&quot;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89" y="49047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Ã©sultat de recherche d'images pour &quot;tapioca icon png&quot;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489" y="1961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Ã©sultat de recherche d'images pour &quot;tea icon png&quot;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28" y="1525536"/>
            <a:ext cx="58483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age associÃ©e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78" y="4575071"/>
            <a:ext cx="2157511" cy="215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743887" y="2253824"/>
            <a:ext cx="2894299" cy="2339486"/>
            <a:chOff x="7743887" y="2253824"/>
            <a:chExt cx="2894299" cy="2339486"/>
          </a:xfrm>
        </p:grpSpPr>
        <p:pic>
          <p:nvPicPr>
            <p:cNvPr id="6152" name="Picture 8" descr="Ã©sultat de recherche d'images pour &quot;empanadas icon png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0692" y="2295390"/>
              <a:ext cx="2246442" cy="2246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8858463" y="2914300"/>
              <a:ext cx="1779723" cy="1368990"/>
              <a:chOff x="9483010" y="2764510"/>
              <a:chExt cx="1779723" cy="1368990"/>
            </a:xfrm>
          </p:grpSpPr>
          <p:pic>
            <p:nvPicPr>
              <p:cNvPr id="6154" name="Picture 10" descr="Ã©sultat de recherche d'images pour &quot;salade icon png&quot;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27100">
                <a:off x="9483010" y="2914300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0" descr="Ã©sultat de recherche d'images pour &quot;salade icon png&quot;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884256">
                <a:off x="10043533" y="2764510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2674574">
              <a:off x="7743887" y="2741353"/>
              <a:ext cx="1970524" cy="126551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8039577" y="3327796"/>
              <a:ext cx="1970524" cy="1265514"/>
            </a:xfrm>
            <a:prstGeom prst="rect">
              <a:avLst/>
            </a:prstGeom>
          </p:spPr>
        </p:pic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8974803" y="2253824"/>
              <a:ext cx="897444" cy="864795"/>
              <a:chOff x="8248851" y="5278594"/>
              <a:chExt cx="743284" cy="716243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248851" y="5278594"/>
                <a:ext cx="743284" cy="7162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8365624" y="5395914"/>
                <a:ext cx="500849" cy="4714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245100" y="2578100"/>
            <a:ext cx="1701800" cy="1701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7948133" y="422601"/>
            <a:ext cx="1470025" cy="147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7813" y="4595346"/>
            <a:ext cx="1092200" cy="6985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93450" y="3866104"/>
            <a:ext cx="546538" cy="188897"/>
          </a:xfrm>
          <a:prstGeom prst="rect">
            <a:avLst/>
          </a:prstGeom>
          <a:solidFill>
            <a:srgbClr val="91C9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Ã©sultat de recherche d'images pour &quot;bagels sadnwich icon png&quot;"/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Ã©sultat de recherche d'images pour &quot;bagels sadnwich icon png&quot;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Ã©sultat de recherche d'images pour &quot;bagels sadnwich icon png&quot;"/>
          <p:cNvPicPr>
            <a:picLocks noChangeAspect="1" noChangeArrowheads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614" y="5061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3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Ã©sultat de recherche d'images pour &quot;bubble tea lid icon png&quot;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41" y="41225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300" y="3022600"/>
            <a:ext cx="3073400" cy="812800"/>
          </a:xfrm>
          <a:prstGeom prst="rect">
            <a:avLst/>
          </a:prstGeom>
          <a:solidFill>
            <a:srgbClr val="FEAD3A"/>
          </a:solidFill>
        </p:spPr>
      </p:pic>
    </p:spTree>
    <p:extLst>
      <p:ext uri="{BB962C8B-B14F-4D97-AF65-F5344CB8AC3E}">
        <p14:creationId xmlns:p14="http://schemas.microsoft.com/office/powerpoint/2010/main" val="197106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66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29</Words>
  <Application>Microsoft Macintosh PowerPoint</Application>
  <PresentationFormat>Widescreen</PresentationFormat>
  <Paragraphs>10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</dc:creator>
  <cp:lastModifiedBy>Vi</cp:lastModifiedBy>
  <cp:revision>10</cp:revision>
  <dcterms:created xsi:type="dcterms:W3CDTF">2019-09-09T14:05:26Z</dcterms:created>
  <dcterms:modified xsi:type="dcterms:W3CDTF">2019-09-18T18:39:04Z</dcterms:modified>
</cp:coreProperties>
</file>