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"/>
          <p:cNvPicPr/>
          <p:nvPr/>
        </p:nvPicPr>
        <p:blipFill>
          <a:blip r:embed="rId1"/>
          <a:stretch/>
        </p:blipFill>
        <p:spPr>
          <a:xfrm>
            <a:off x="5996520" y="0"/>
            <a:ext cx="6194520" cy="333828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2322720" y="197640"/>
            <a:ext cx="3266640" cy="1382040"/>
          </a:xfrm>
          <a:prstGeom prst="rect">
            <a:avLst/>
          </a:prstGeom>
          <a:blipFill>
            <a:blip r:embed="rId2"/>
            <a:stretch>
              <a:fillRect l="0" t="-407" r="-547" b="-173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Line 2"/>
          <p:cNvSpPr/>
          <p:nvPr/>
        </p:nvSpPr>
        <p:spPr>
          <a:xfrm flipH="1">
            <a:off x="2833560" y="654120"/>
            <a:ext cx="382680" cy="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3"/>
          <p:cNvSpPr/>
          <p:nvPr/>
        </p:nvSpPr>
        <p:spPr>
          <a:xfrm flipH="1">
            <a:off x="2851920" y="882360"/>
            <a:ext cx="382680" cy="360"/>
          </a:xfrm>
          <a:prstGeom prst="line">
            <a:avLst/>
          </a:prstGeom>
          <a:ln w="284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4"/>
          <p:cNvSpPr/>
          <p:nvPr/>
        </p:nvSpPr>
        <p:spPr>
          <a:xfrm flipH="1">
            <a:off x="2862360" y="1137960"/>
            <a:ext cx="382320" cy="360"/>
          </a:xfrm>
          <a:prstGeom prst="line">
            <a:avLst/>
          </a:prstGeom>
          <a:ln w="28440">
            <a:solidFill>
              <a:srgbClr val="17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5"/>
          <p:cNvSpPr/>
          <p:nvPr/>
        </p:nvSpPr>
        <p:spPr>
          <a:xfrm flipH="1">
            <a:off x="2877120" y="1371240"/>
            <a:ext cx="382680" cy="360"/>
          </a:xfrm>
          <a:prstGeom prst="line">
            <a:avLst/>
          </a:prstGeom>
          <a:ln w="28440">
            <a:solidFill>
              <a:srgbClr val="ff01e0"/>
            </a:solidFill>
            <a:custDash>
              <a:ds d="400000" sp="300000"/>
              <a:ds d="1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8097120" y="189000"/>
            <a:ext cx="2821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</a:t>
            </a:r>
            <a:r>
              <a:rPr b="0" lang="en-US" sz="1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β1n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fit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total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uncorrelated background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(backward time)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7"/>
          <p:cNvSpPr/>
          <p:nvPr/>
        </p:nvSpPr>
        <p:spPr>
          <a:xfrm flipH="1">
            <a:off x="8341920" y="645480"/>
            <a:ext cx="382680" cy="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8"/>
          <p:cNvSpPr/>
          <p:nvPr/>
        </p:nvSpPr>
        <p:spPr>
          <a:xfrm flipH="1">
            <a:off x="8345160" y="870480"/>
            <a:ext cx="382320" cy="360"/>
          </a:xfrm>
          <a:prstGeom prst="line">
            <a:avLst/>
          </a:prstGeom>
          <a:ln w="28440">
            <a:solidFill>
              <a:srgbClr val="17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2552400" y="3537000"/>
            <a:ext cx="2821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</a:t>
            </a:r>
            <a:r>
              <a:rPr b="0" lang="en-US" sz="1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β2n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fit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total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uncorrelated background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(backward time)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10"/>
          <p:cNvSpPr/>
          <p:nvPr/>
        </p:nvSpPr>
        <p:spPr>
          <a:xfrm flipH="1">
            <a:off x="2796840" y="3993480"/>
            <a:ext cx="382680" cy="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1"/>
          <p:cNvSpPr/>
          <p:nvPr/>
        </p:nvSpPr>
        <p:spPr>
          <a:xfrm flipH="1">
            <a:off x="2800080" y="4218480"/>
            <a:ext cx="382680" cy="360"/>
          </a:xfrm>
          <a:prstGeom prst="line">
            <a:avLst/>
          </a:prstGeom>
          <a:ln w="28440">
            <a:solidFill>
              <a:srgbClr val="17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18446</TotalTime>
  <Application>LibreOffice/5.0.6.2$Linux_X86_64 LibreOffice_project/00$Build-2</Application>
  <Paragraphs>253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2019-04-19T09:00:08Z</dcterms:created>
  <dc:creator>Phong VI</dc:creator>
  <dc:language>en-US</dc:language>
  <cp:lastPrinted>2019-04-19T09:49:13Z</cp:lastPrinted>
  <dcterms:modified xsi:type="dcterms:W3CDTF">2020-09-25T12:16:54Z</dcterms:modified>
  <cp:revision>127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