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hpalca/exemplo-scss" TargetMode="External"/><Relationship Id="rId2" Type="http://schemas.openxmlformats.org/officeDocument/2006/relationships/hyperlink" Target="https://github.com/vihpalca/web-ui/tree/master/sr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lsystem.com.br/novas-tags-html5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16C72F5-B121-45F4-BB19-F7E6C5F71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237" y="5748548"/>
            <a:ext cx="8825658" cy="398627"/>
          </a:xfrm>
        </p:spPr>
        <p:txBody>
          <a:bodyPr/>
          <a:lstStyle/>
          <a:p>
            <a:r>
              <a:rPr lang="pt-BR" dirty="0"/>
              <a:t>Victor Palca - desenvolvedor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5F0104-C0F5-4EC1-892B-63C1D01A1833}"/>
              </a:ext>
            </a:extLst>
          </p:cNvPr>
          <p:cNvSpPr txBox="1"/>
          <p:nvPr/>
        </p:nvSpPr>
        <p:spPr>
          <a:xfrm>
            <a:off x="4518868" y="710825"/>
            <a:ext cx="315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WEB/UI – Imagem Sistemas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95B8436-8F8F-4DE4-8765-B80B1993FD4E}"/>
              </a:ext>
            </a:extLst>
          </p:cNvPr>
          <p:cNvSpPr/>
          <p:nvPr/>
        </p:nvSpPr>
        <p:spPr>
          <a:xfrm>
            <a:off x="1398237" y="2055304"/>
            <a:ext cx="2059576" cy="228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61203F9-06CC-426B-A166-CE36636C3A2F}"/>
              </a:ext>
            </a:extLst>
          </p:cNvPr>
          <p:cNvSpPr txBox="1"/>
          <p:nvPr/>
        </p:nvSpPr>
        <p:spPr>
          <a:xfrm>
            <a:off x="1398237" y="2152788"/>
            <a:ext cx="20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DFC1AA-09B1-4750-8404-FBAED2DE4A86}"/>
              </a:ext>
            </a:extLst>
          </p:cNvPr>
          <p:cNvSpPr txBox="1"/>
          <p:nvPr/>
        </p:nvSpPr>
        <p:spPr>
          <a:xfrm>
            <a:off x="1398237" y="2726422"/>
            <a:ext cx="2059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Conceito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Semântica</a:t>
            </a:r>
          </a:p>
          <a:p>
            <a:r>
              <a:rPr lang="pt-BR" dirty="0" err="1">
                <a:solidFill>
                  <a:schemeClr val="bg1"/>
                </a:solidFill>
              </a:rPr>
              <a:t>Tags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Html</a:t>
            </a:r>
            <a:r>
              <a:rPr lang="pt-BR" dirty="0">
                <a:solidFill>
                  <a:schemeClr val="bg1"/>
                </a:solidFill>
              </a:rPr>
              <a:t> 5</a:t>
            </a:r>
          </a:p>
          <a:p>
            <a:r>
              <a:rPr lang="pt-BR" dirty="0">
                <a:solidFill>
                  <a:schemeClr val="bg1"/>
                </a:solidFill>
              </a:rPr>
              <a:t>SEO</a:t>
            </a:r>
          </a:p>
          <a:p>
            <a:r>
              <a:rPr lang="pt-BR" dirty="0">
                <a:solidFill>
                  <a:schemeClr val="bg1"/>
                </a:solidFill>
              </a:rPr>
              <a:t>Acessibilidade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88C6718-692D-484B-A30E-C59D67D3C6C1}"/>
              </a:ext>
            </a:extLst>
          </p:cNvPr>
          <p:cNvSpPr/>
          <p:nvPr/>
        </p:nvSpPr>
        <p:spPr>
          <a:xfrm>
            <a:off x="3815665" y="2052246"/>
            <a:ext cx="2059576" cy="228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3184B77-6FAF-45D9-AB48-593DE5FD5FBF}"/>
              </a:ext>
            </a:extLst>
          </p:cNvPr>
          <p:cNvSpPr/>
          <p:nvPr/>
        </p:nvSpPr>
        <p:spPr>
          <a:xfrm>
            <a:off x="6233093" y="2052246"/>
            <a:ext cx="2059576" cy="228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98E9BF7-C1E0-4A27-9058-8DEE480F4D8F}"/>
              </a:ext>
            </a:extLst>
          </p:cNvPr>
          <p:cNvSpPr/>
          <p:nvPr/>
        </p:nvSpPr>
        <p:spPr>
          <a:xfrm>
            <a:off x="8650521" y="2052246"/>
            <a:ext cx="2059576" cy="228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31C75BC-DF11-41D8-B9A7-13CF8F361515}"/>
              </a:ext>
            </a:extLst>
          </p:cNvPr>
          <p:cNvSpPr txBox="1"/>
          <p:nvPr/>
        </p:nvSpPr>
        <p:spPr>
          <a:xfrm>
            <a:off x="3815667" y="2145797"/>
            <a:ext cx="20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BC990D2-76A2-467D-854B-0177892FFE6C}"/>
              </a:ext>
            </a:extLst>
          </p:cNvPr>
          <p:cNvSpPr txBox="1"/>
          <p:nvPr/>
        </p:nvSpPr>
        <p:spPr>
          <a:xfrm>
            <a:off x="3815667" y="2719431"/>
            <a:ext cx="2059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Conceito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 err="1">
                <a:solidFill>
                  <a:schemeClr val="bg1"/>
                </a:solidFill>
              </a:rPr>
              <a:t>Flexbox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Css</a:t>
            </a:r>
            <a:r>
              <a:rPr lang="pt-BR" dirty="0">
                <a:solidFill>
                  <a:schemeClr val="bg1"/>
                </a:solidFill>
              </a:rPr>
              <a:t>-grid</a:t>
            </a:r>
          </a:p>
          <a:p>
            <a:r>
              <a:rPr lang="pt-BR" dirty="0">
                <a:solidFill>
                  <a:schemeClr val="bg1"/>
                </a:solidFill>
              </a:rPr>
              <a:t>Media Query</a:t>
            </a:r>
          </a:p>
          <a:p>
            <a:r>
              <a:rPr lang="pt-BR" dirty="0" err="1">
                <a:solidFill>
                  <a:schemeClr val="bg1"/>
                </a:solidFill>
              </a:rPr>
              <a:t>Scss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0CF2109-7C4B-43FC-814E-B8A085AD8021}"/>
              </a:ext>
            </a:extLst>
          </p:cNvPr>
          <p:cNvSpPr txBox="1"/>
          <p:nvPr/>
        </p:nvSpPr>
        <p:spPr>
          <a:xfrm>
            <a:off x="6240088" y="2162575"/>
            <a:ext cx="20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Javascript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050A570-E13A-4488-897E-B66ACB5252EB}"/>
              </a:ext>
            </a:extLst>
          </p:cNvPr>
          <p:cNvSpPr txBox="1"/>
          <p:nvPr/>
        </p:nvSpPr>
        <p:spPr>
          <a:xfrm>
            <a:off x="6240088" y="2727820"/>
            <a:ext cx="205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Conceito</a:t>
            </a:r>
          </a:p>
          <a:p>
            <a:r>
              <a:rPr lang="pt-BR" dirty="0">
                <a:solidFill>
                  <a:schemeClr val="bg1"/>
                </a:solidFill>
              </a:rPr>
              <a:t>ES6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5E8E9F9-E0F0-4619-BE8C-88A76DABD557}"/>
              </a:ext>
            </a:extLst>
          </p:cNvPr>
          <p:cNvSpPr txBox="1"/>
          <p:nvPr/>
        </p:nvSpPr>
        <p:spPr>
          <a:xfrm>
            <a:off x="8647731" y="2145797"/>
            <a:ext cx="20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SPA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D05C456-3F88-4C6F-BA8A-8EE5A9DAB79E}"/>
              </a:ext>
            </a:extLst>
          </p:cNvPr>
          <p:cNvSpPr txBox="1"/>
          <p:nvPr/>
        </p:nvSpPr>
        <p:spPr>
          <a:xfrm>
            <a:off x="8647731" y="2719431"/>
            <a:ext cx="2059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Conceito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Framework </a:t>
            </a:r>
            <a:r>
              <a:rPr lang="pt-BR" dirty="0" err="1">
                <a:solidFill>
                  <a:schemeClr val="bg1"/>
                </a:solidFill>
              </a:rPr>
              <a:t>vs</a:t>
            </a:r>
            <a:r>
              <a:rPr lang="pt-BR" dirty="0">
                <a:solidFill>
                  <a:schemeClr val="bg1"/>
                </a:solidFill>
              </a:rPr>
              <a:t> Library</a:t>
            </a:r>
          </a:p>
          <a:p>
            <a:r>
              <a:rPr lang="pt-BR" dirty="0">
                <a:solidFill>
                  <a:schemeClr val="bg1"/>
                </a:solidFill>
              </a:rPr>
              <a:t>Angular x </a:t>
            </a:r>
            <a:r>
              <a:rPr lang="pt-BR" dirty="0" err="1">
                <a:solidFill>
                  <a:schemeClr val="bg1"/>
                </a:solidFill>
              </a:rPr>
              <a:t>React</a:t>
            </a:r>
            <a:r>
              <a:rPr lang="pt-BR" dirty="0">
                <a:solidFill>
                  <a:schemeClr val="bg1"/>
                </a:solidFill>
              </a:rPr>
              <a:t> x </a:t>
            </a:r>
            <a:r>
              <a:rPr lang="pt-BR" dirty="0" err="1">
                <a:solidFill>
                  <a:schemeClr val="bg1"/>
                </a:solidFill>
              </a:rPr>
              <a:t>Vue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09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BE18A-C6C6-44DE-BEBD-5459147B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Css</a:t>
            </a:r>
            <a:r>
              <a:rPr lang="pt-BR" dirty="0"/>
              <a:t> - </a:t>
            </a:r>
            <a:r>
              <a:rPr lang="pt-BR" dirty="0" err="1"/>
              <a:t>Scss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1EB2A-8748-402F-AA51-30948908B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Sass</a:t>
            </a:r>
            <a:r>
              <a:rPr lang="pt-BR" dirty="0"/>
              <a:t> é uma linguagem baseada em CSS que depois de compilada gera o bom e velho CSS.</a:t>
            </a:r>
          </a:p>
        </p:txBody>
      </p:sp>
    </p:spTree>
    <p:extLst>
      <p:ext uri="{BB962C8B-B14F-4D97-AF65-F5344CB8AC3E}">
        <p14:creationId xmlns:p14="http://schemas.microsoft.com/office/powerpoint/2010/main" val="394303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CA66B-33B3-44F4-8EB6-9540A85F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- 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F57290-0F22-4F0B-8780-A93338EA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é uma linguagem de programação interpretada estruturada, de script em alto nível com tipagem dinâmica fraca e </a:t>
            </a:r>
            <a:r>
              <a:rPr lang="pt-BR" dirty="0" err="1"/>
              <a:t>multiparadigma</a:t>
            </a:r>
            <a:r>
              <a:rPr lang="pt-BR" dirty="0"/>
              <a:t>. Juntamente com HTML e CSS, o </a:t>
            </a:r>
            <a:r>
              <a:rPr lang="pt-BR" dirty="0" err="1"/>
              <a:t>JavaScript</a:t>
            </a:r>
            <a:r>
              <a:rPr lang="pt-BR" dirty="0"/>
              <a:t> é uma das três principais tecnologias da WEB.</a:t>
            </a:r>
          </a:p>
        </p:txBody>
      </p:sp>
    </p:spTree>
    <p:extLst>
      <p:ext uri="{BB962C8B-B14F-4D97-AF65-F5344CB8AC3E}">
        <p14:creationId xmlns:p14="http://schemas.microsoft.com/office/powerpoint/2010/main" val="254821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8AEDF-7395-46B6-9F48-26A4B302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ES6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61899D-2B53-4F76-B6DB-46C8BDF22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Var, </a:t>
            </a:r>
            <a:r>
              <a:rPr lang="pt-BR" dirty="0" err="1"/>
              <a:t>let</a:t>
            </a:r>
            <a:r>
              <a:rPr lang="pt-BR" dirty="0"/>
              <a:t>, </a:t>
            </a:r>
            <a:r>
              <a:rPr lang="pt-BR" dirty="0" err="1"/>
              <a:t>const</a:t>
            </a:r>
            <a:endParaRPr lang="pt-BR" dirty="0"/>
          </a:p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 err="1"/>
              <a:t>Destructuring</a:t>
            </a:r>
            <a:endParaRPr lang="pt-BR" dirty="0"/>
          </a:p>
          <a:p>
            <a:r>
              <a:rPr lang="pt-BR" dirty="0"/>
              <a:t>Parâmetro padrão</a:t>
            </a:r>
          </a:p>
          <a:p>
            <a:r>
              <a:rPr lang="pt-BR" dirty="0"/>
              <a:t>Spread/</a:t>
            </a:r>
            <a:r>
              <a:rPr lang="pt-BR" dirty="0" err="1"/>
              <a:t>Rest</a:t>
            </a:r>
            <a:endParaRPr lang="pt-BR" dirty="0"/>
          </a:p>
          <a:p>
            <a:r>
              <a:rPr lang="pt-BR" dirty="0"/>
              <a:t>Arrow </a:t>
            </a:r>
            <a:r>
              <a:rPr lang="pt-BR" dirty="0" err="1"/>
              <a:t>Function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036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42A69-9097-4992-89CF-14DCA059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SPA - 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CAD567-D170-4675-9D93-1F726410F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Single-</a:t>
            </a:r>
            <a:r>
              <a:rPr lang="pt-BR" dirty="0" err="1"/>
              <a:t>page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é uma aplicação web que interage com o browser dinamicamente reescrevendo a sua página atual com novos dados do </a:t>
            </a:r>
            <a:r>
              <a:rPr lang="pt-BR" dirty="0" err="1"/>
              <a:t>backend</a:t>
            </a:r>
            <a:r>
              <a:rPr lang="pt-BR" dirty="0"/>
              <a:t> sem a necessidade de recarrega uma nova página inteira.</a:t>
            </a:r>
          </a:p>
        </p:txBody>
      </p:sp>
    </p:spTree>
    <p:extLst>
      <p:ext uri="{BB962C8B-B14F-4D97-AF65-F5344CB8AC3E}">
        <p14:creationId xmlns:p14="http://schemas.microsoft.com/office/powerpoint/2010/main" val="2221162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97A6D-B717-475E-A61D-AFFA1029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Angular x </a:t>
            </a:r>
            <a:r>
              <a:rPr lang="pt-BR" dirty="0" err="1"/>
              <a:t>React</a:t>
            </a:r>
            <a:r>
              <a:rPr lang="pt-BR" dirty="0"/>
              <a:t> x </a:t>
            </a:r>
            <a:r>
              <a:rPr lang="pt-BR" dirty="0" err="1"/>
              <a:t>Vue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5D133D4-1E8C-4143-9F75-032EC8193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endParaRPr lang="pt-BR" dirty="0"/>
          </a:p>
          <a:p>
            <a:r>
              <a:rPr lang="pt-BR" dirty="0"/>
              <a:t>Angular</a:t>
            </a:r>
          </a:p>
          <a:p>
            <a:r>
              <a:rPr lang="pt-BR" dirty="0" err="1"/>
              <a:t>Vue</a:t>
            </a:r>
            <a:endParaRPr lang="pt-BR" dirty="0"/>
          </a:p>
        </p:txBody>
      </p:sp>
      <p:pic>
        <p:nvPicPr>
          <p:cNvPr id="9" name="Espaço Reservado para Conteúdo 4" descr="Uma imagem contendo texto, desenho, placar, placa&#10;&#10;Descrição gerada automaticamente">
            <a:extLst>
              <a:ext uri="{FF2B5EF4-FFF2-40B4-BE49-F238E27FC236}">
                <a16:creationId xmlns:a16="http://schemas.microsoft.com/office/drawing/2014/main" id="{B4211767-D329-47C4-A1F7-0A72EE9E0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833" y="2444880"/>
            <a:ext cx="7116408" cy="400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86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3E04E-0194-4BB3-B2E8-3559E155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Agradecimento/Duvidas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5277D5-11EE-457D-ABC4-C120CBBC6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HTML/CSS/JS: </a:t>
            </a:r>
            <a:r>
              <a:rPr lang="pt-BR" dirty="0">
                <a:hlinkClick r:id="rId2"/>
              </a:rPr>
              <a:t>https://github.com/vihpalca/web-ui/tree/master/src</a:t>
            </a:r>
            <a:endParaRPr lang="pt-BR" dirty="0"/>
          </a:p>
          <a:p>
            <a:r>
              <a:rPr lang="pt-BR" dirty="0"/>
              <a:t>SCSS: </a:t>
            </a:r>
            <a:r>
              <a:rPr lang="pt-BR" dirty="0">
                <a:hlinkClick r:id="rId3"/>
              </a:rPr>
              <a:t>https://github.com/vihpalca/exemplo-scss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800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A5E9E-1D2B-42BB-B935-D52EBFC6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- 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07EF5-C20A-455C-AA6B-8624BE87F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HTML é uma linguagem de marcação utilizada na construção de páginas. Documentos HTML são interpretados pelos navegadores.</a:t>
            </a:r>
          </a:p>
          <a:p>
            <a:r>
              <a:rPr lang="pt-BR" dirty="0"/>
              <a:t>Marcações são as </a:t>
            </a:r>
            <a:r>
              <a:rPr lang="pt-BR" dirty="0" err="1"/>
              <a:t>tags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346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3440F-1D4A-4BBE-BEB5-E40EA45F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262463" cy="706964"/>
          </a:xfrm>
        </p:spPr>
        <p:txBody>
          <a:bodyPr/>
          <a:lstStyle/>
          <a:p>
            <a:r>
              <a:rPr lang="pt-BR" dirty="0"/>
              <a:t>HTML – Semântica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AF4D4-20EE-41AA-BE3D-9AF0EFD43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 Semântica é o ramo da Linguística que se ocupa do estudo dos significados ou sentidos dos vocábulos presentes na Língua Portuguesa. Em seu sentido mais literal.</a:t>
            </a:r>
          </a:p>
          <a:p>
            <a:r>
              <a:rPr lang="pt-BR" dirty="0">
                <a:hlinkClick r:id="rId2"/>
              </a:rPr>
              <a:t>https://www.rlsystem.com.br/novas-tags-html5/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091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4DA23-4386-4954-91DD-FF884C70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SEO (</a:t>
            </a:r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/>
              <a:t>Engine</a:t>
            </a:r>
            <a:r>
              <a:rPr lang="pt-BR" dirty="0"/>
              <a:t> </a:t>
            </a:r>
            <a:r>
              <a:rPr lang="pt-BR" dirty="0" err="1"/>
              <a:t>Optimization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F51C95-AF7A-40D4-81D5-E053B251B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BR" dirty="0" err="1"/>
              <a:t>Html</a:t>
            </a:r>
            <a:r>
              <a:rPr lang="pt-BR" dirty="0"/>
              <a:t> semântico</a:t>
            </a:r>
          </a:p>
          <a:p>
            <a:pPr>
              <a:buFont typeface="+mj-lt"/>
              <a:buAutoNum type="arabicPeriod"/>
            </a:pPr>
            <a:r>
              <a:rPr lang="pt-BR" dirty="0"/>
              <a:t>URL amigável</a:t>
            </a:r>
            <a:br>
              <a:rPr lang="pt-BR" dirty="0"/>
            </a:br>
            <a:r>
              <a:rPr lang="pt-BR" dirty="0" err="1"/>
              <a:t>ex</a:t>
            </a:r>
            <a:r>
              <a:rPr lang="pt-BR" dirty="0"/>
              <a:t>: https://teste.com.br/</a:t>
            </a:r>
            <a:r>
              <a:rPr lang="pt-BR" dirty="0" err="1"/>
              <a:t>arquivo.asp?id</a:t>
            </a:r>
            <a:r>
              <a:rPr lang="pt-BR" dirty="0"/>
              <a:t>=1&amp;ref=258.</a:t>
            </a:r>
            <a:br>
              <a:rPr lang="pt-BR" dirty="0"/>
            </a:br>
            <a:r>
              <a:rPr lang="pt-BR" dirty="0"/>
              <a:t>para:  https://teste.com.br/blog/tecnicas-de-seo</a:t>
            </a:r>
          </a:p>
          <a:p>
            <a:pPr>
              <a:buFont typeface="+mj-lt"/>
              <a:buAutoNum type="arabicPeriod"/>
            </a:pPr>
            <a:r>
              <a:rPr lang="pt-BR" dirty="0"/>
              <a:t>Meta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description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/>
              <a:t>Estrutura da página: h1, h2, h3… - Hierarquia de informação</a:t>
            </a:r>
          </a:p>
          <a:p>
            <a:pPr>
              <a:buFont typeface="+mj-lt"/>
              <a:buAutoNum type="arabicPeriod"/>
            </a:pPr>
            <a:r>
              <a:rPr lang="pt-BR" dirty="0"/>
              <a:t>Site responsivo</a:t>
            </a:r>
          </a:p>
          <a:p>
            <a:pPr>
              <a:buFont typeface="+mj-lt"/>
              <a:buAutoNum type="arabicPeriod"/>
            </a:pPr>
            <a:r>
              <a:rPr lang="pt-BR" dirty="0"/>
              <a:t>Nome das imagens e atributo </a:t>
            </a:r>
            <a:r>
              <a:rPr lang="pt-BR" dirty="0" err="1"/>
              <a:t>alt</a:t>
            </a:r>
            <a:r>
              <a:rPr lang="pt-BR" dirty="0"/>
              <a:t> – Descrição da imagem</a:t>
            </a:r>
          </a:p>
          <a:p>
            <a:pPr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328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4EF70-0D76-4AB7-9310-CBD985D6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- Acessibilidade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B61C2C-967B-44C4-A180-46E517D77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acessibilidade:</a:t>
            </a:r>
          </a:p>
          <a:p>
            <a:endParaRPr lang="pt-BR" dirty="0"/>
          </a:p>
          <a:p>
            <a:r>
              <a:rPr lang="pt-BR" dirty="0"/>
              <a:t>Adicionar descrição das imagens nos parâmetros </a:t>
            </a:r>
            <a:r>
              <a:rPr lang="pt-BR" dirty="0" err="1"/>
              <a:t>alt</a:t>
            </a:r>
            <a:endParaRPr lang="pt-BR" dirty="0"/>
          </a:p>
          <a:p>
            <a:r>
              <a:rPr lang="pt-BR" dirty="0"/>
              <a:t>Parâmetro data-</a:t>
            </a:r>
            <a:r>
              <a:rPr lang="pt-BR" dirty="0" err="1"/>
              <a:t>message</a:t>
            </a:r>
            <a:r>
              <a:rPr lang="pt-BR" dirty="0"/>
              <a:t> no botão</a:t>
            </a:r>
          </a:p>
          <a:p>
            <a:r>
              <a:rPr lang="pt-BR" dirty="0" err="1"/>
              <a:t>Tabindex</a:t>
            </a:r>
            <a:r>
              <a:rPr lang="pt-BR" dirty="0"/>
              <a:t> nos componentes</a:t>
            </a:r>
          </a:p>
          <a:p>
            <a:r>
              <a:rPr lang="pt-BR" dirty="0"/>
              <a:t>Texto dentro de link</a:t>
            </a:r>
          </a:p>
        </p:txBody>
      </p:sp>
    </p:spTree>
    <p:extLst>
      <p:ext uri="{BB962C8B-B14F-4D97-AF65-F5344CB8AC3E}">
        <p14:creationId xmlns:p14="http://schemas.microsoft.com/office/powerpoint/2010/main" val="182370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61949-482E-4928-AB20-56757FCF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Css</a:t>
            </a:r>
            <a:r>
              <a:rPr lang="pt-BR" dirty="0"/>
              <a:t> - 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FF481C-A128-4B4F-96A1-0A8421BF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é um mecanismo para adicionar estilo a um documento web. O código CSS pode ser aplicado diretamente nas </a:t>
            </a:r>
            <a:r>
              <a:rPr lang="pt-BR" dirty="0" err="1"/>
              <a:t>tags</a:t>
            </a:r>
            <a:r>
              <a:rPr lang="pt-BR" dirty="0"/>
              <a:t> ou ficar contido dentro das </a:t>
            </a:r>
            <a:r>
              <a:rPr lang="pt-BR" dirty="0" err="1"/>
              <a:t>tags</a:t>
            </a:r>
            <a:r>
              <a:rPr lang="pt-BR" dirty="0"/>
              <a:t> &lt;</a:t>
            </a:r>
            <a:r>
              <a:rPr lang="pt-BR" dirty="0" err="1"/>
              <a:t>style</a:t>
            </a:r>
            <a:r>
              <a:rPr lang="pt-BR" dirty="0"/>
              <a:t>&gt;. Também é possível, em vez de colocar a formatação dentro do documento, criar um link para um arquivo CSS que contém os estilos.</a:t>
            </a:r>
          </a:p>
          <a:p>
            <a:r>
              <a:rPr lang="pt-BR" dirty="0"/>
              <a:t>Id x Classe</a:t>
            </a:r>
          </a:p>
        </p:txBody>
      </p:sp>
    </p:spTree>
    <p:extLst>
      <p:ext uri="{BB962C8B-B14F-4D97-AF65-F5344CB8AC3E}">
        <p14:creationId xmlns:p14="http://schemas.microsoft.com/office/powerpoint/2010/main" val="226389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3C341-0983-4704-94DC-A6B193E5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Css</a:t>
            </a:r>
            <a:r>
              <a:rPr lang="pt-BR" dirty="0"/>
              <a:t> - </a:t>
            </a:r>
            <a:r>
              <a:rPr lang="pt-BR" dirty="0" err="1"/>
              <a:t>Flexbox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9AAB5D-6E0D-4EC4-A826-BCF9A304D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14746"/>
          </a:xfrm>
        </p:spPr>
        <p:txBody>
          <a:bodyPr>
            <a:normAutofit/>
          </a:bodyPr>
          <a:lstStyle/>
          <a:p>
            <a:r>
              <a:rPr lang="pt-BR" dirty="0"/>
              <a:t> </a:t>
            </a:r>
            <a:r>
              <a:rPr lang="pt-BR" dirty="0" err="1"/>
              <a:t>Flexbox</a:t>
            </a:r>
            <a:r>
              <a:rPr lang="pt-BR" dirty="0"/>
              <a:t>, foi projetado tanto como um modelo de </a:t>
            </a:r>
            <a:r>
              <a:rPr lang="pt-BR" i="1" dirty="0"/>
              <a:t>layout</a:t>
            </a:r>
            <a:r>
              <a:rPr lang="pt-BR" dirty="0"/>
              <a:t> unidimensional quanto como um método capaz de organizar espacialmente os elementos em uma interface, além de possuir capacidades avançadas de alinhamento.</a:t>
            </a:r>
          </a:p>
          <a:p>
            <a:r>
              <a:rPr lang="pt-BR" dirty="0"/>
              <a:t>Display:  permite que você defina a maneira como determinado elemento HTML deve ser </a:t>
            </a:r>
            <a:r>
              <a:rPr lang="pt-BR" dirty="0" err="1"/>
              <a:t>renderizado</a:t>
            </a:r>
            <a:r>
              <a:rPr lang="pt-BR" dirty="0"/>
              <a:t>.</a:t>
            </a:r>
          </a:p>
          <a:p>
            <a:r>
              <a:rPr lang="pt-BR" dirty="0"/>
              <a:t>Display: </a:t>
            </a:r>
            <a:r>
              <a:rPr lang="pt-BR" dirty="0" err="1"/>
              <a:t>flex</a:t>
            </a:r>
            <a:r>
              <a:rPr lang="pt-BR" dirty="0"/>
              <a:t>;</a:t>
            </a:r>
          </a:p>
          <a:p>
            <a:r>
              <a:rPr lang="pt-BR" dirty="0"/>
              <a:t>Flex:</a:t>
            </a:r>
          </a:p>
          <a:p>
            <a:r>
              <a:rPr lang="pt-BR" dirty="0"/>
              <a:t>Flex-Direction:</a:t>
            </a:r>
          </a:p>
          <a:p>
            <a:r>
              <a:rPr lang="pt-BR" dirty="0" err="1"/>
              <a:t>Justify-content</a:t>
            </a:r>
            <a:r>
              <a:rPr lang="pt-BR" dirty="0"/>
              <a:t>:</a:t>
            </a:r>
          </a:p>
          <a:p>
            <a:r>
              <a:rPr lang="pt-BR" dirty="0" err="1"/>
              <a:t>Align-items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8312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A71CF-AB2C-4021-AD50-F3BEC5E7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Css</a:t>
            </a:r>
            <a:r>
              <a:rPr lang="pt-BR" dirty="0"/>
              <a:t> – </a:t>
            </a:r>
            <a:r>
              <a:rPr lang="pt-BR" dirty="0" err="1"/>
              <a:t>Css</a:t>
            </a:r>
            <a:r>
              <a:rPr lang="pt-BR" dirty="0"/>
              <a:t>-grid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06BEE3-0CD7-40A8-A5E4-4FA160D0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Diferente do </a:t>
            </a:r>
            <a:r>
              <a:rPr lang="pt-BR" dirty="0" err="1"/>
              <a:t>flexbox</a:t>
            </a:r>
            <a:r>
              <a:rPr lang="pt-BR" dirty="0"/>
              <a:t> o </a:t>
            </a:r>
            <a:r>
              <a:rPr lang="pt-BR" dirty="0" err="1"/>
              <a:t>css</a:t>
            </a:r>
            <a:r>
              <a:rPr lang="pt-BR" dirty="0"/>
              <a:t>-grid é realmente um grid, então ele é bidimensional, trabalhando com linhas e colunas. No </a:t>
            </a:r>
            <a:r>
              <a:rPr lang="pt-BR" dirty="0" err="1"/>
              <a:t>Flexbox</a:t>
            </a:r>
            <a:r>
              <a:rPr lang="pt-BR" dirty="0"/>
              <a:t> você tem que explicitar pela propriedade </a:t>
            </a:r>
            <a:r>
              <a:rPr lang="pt-BR" dirty="0" err="1"/>
              <a:t>flex</a:t>
            </a:r>
            <a:r>
              <a:rPr lang="pt-BR" dirty="0"/>
              <a:t>-Direction se irá usar linha ou coluna. O </a:t>
            </a:r>
            <a:r>
              <a:rPr lang="pt-BR" dirty="0" err="1"/>
              <a:t>Css</a:t>
            </a:r>
            <a:r>
              <a:rPr lang="pt-BR" dirty="0"/>
              <a:t>-grid tem propriedade que trabalha com linhas e com colunas.</a:t>
            </a:r>
          </a:p>
        </p:txBody>
      </p:sp>
    </p:spTree>
    <p:extLst>
      <p:ext uri="{BB962C8B-B14F-4D97-AF65-F5344CB8AC3E}">
        <p14:creationId xmlns:p14="http://schemas.microsoft.com/office/powerpoint/2010/main" val="421080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DA7EB-6CFB-4263-BFB0-CD4900DD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– Media Query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0FB99F-7EE8-4F3D-BF70-95A520B2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Media query é </a:t>
            </a:r>
            <a:r>
              <a:rPr lang="en-US" dirty="0" err="1"/>
              <a:t>uma</a:t>
            </a:r>
            <a:r>
              <a:rPr lang="en-US" dirty="0"/>
              <a:t> feature do CSS3 que </a:t>
            </a:r>
            <a:r>
              <a:rPr lang="en-US" dirty="0" err="1"/>
              <a:t>faz</a:t>
            </a:r>
            <a:r>
              <a:rPr lang="en-US" dirty="0"/>
              <a:t> com que a </a:t>
            </a:r>
            <a:r>
              <a:rPr lang="en-US" dirty="0" err="1"/>
              <a:t>página</a:t>
            </a:r>
            <a:r>
              <a:rPr lang="en-US" dirty="0"/>
              <a:t> </a:t>
            </a:r>
            <a:r>
              <a:rPr lang="en-US" dirty="0" err="1"/>
              <a:t>adapte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layout para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tamanhos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9026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Íon – Sala da Diretoria</Template>
  <TotalTime>1665</TotalTime>
  <Words>369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Íon - Sala da Diretoria</vt:lpstr>
      <vt:lpstr>Apresentação do PowerPoint</vt:lpstr>
      <vt:lpstr>HTML - Conceito</vt:lpstr>
      <vt:lpstr>HTML – Semântica</vt:lpstr>
      <vt:lpstr>SEO (Search Engine Optimization)</vt:lpstr>
      <vt:lpstr>HTML - Acessibilidade</vt:lpstr>
      <vt:lpstr>Css - Conceito</vt:lpstr>
      <vt:lpstr>Css - Flexbox</vt:lpstr>
      <vt:lpstr>Css – Css-grid </vt:lpstr>
      <vt:lpstr>CSS – Media Query</vt:lpstr>
      <vt:lpstr>Css - Scss</vt:lpstr>
      <vt:lpstr>Javascript - Conceito</vt:lpstr>
      <vt:lpstr>Javascript – ES6</vt:lpstr>
      <vt:lpstr>SPA - Conceito</vt:lpstr>
      <vt:lpstr>Javascript – Angular x React x Vue</vt:lpstr>
      <vt:lpstr>Agradecimento/Duvidas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html - - Semantica Html - tags - SEO - Acessibilidade  Css/Sass - Flexbox - css-grid - Sass  Javascript - conceito - motor interpretação - ES6  SPA - Conceito - Framework vs Lib - Angular x React x Vue</dc:title>
  <dc:creator>Victor Alexandre Palca</dc:creator>
  <cp:lastModifiedBy>Victor Alexandre Palca</cp:lastModifiedBy>
  <cp:revision>31</cp:revision>
  <dcterms:created xsi:type="dcterms:W3CDTF">2020-06-24T23:52:00Z</dcterms:created>
  <dcterms:modified xsi:type="dcterms:W3CDTF">2020-06-26T03:37:58Z</dcterms:modified>
</cp:coreProperties>
</file>