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56" r:id="rId4"/>
    <p:sldId id="257" r:id="rId6"/>
    <p:sldId id="259" r:id="rId7"/>
    <p:sldId id="265" r:id="rId8"/>
    <p:sldId id="354" r:id="rId9"/>
    <p:sldId id="274" r:id="rId10"/>
    <p:sldId id="275" r:id="rId11"/>
    <p:sldId id="277" r:id="rId12"/>
    <p:sldId id="350" r:id="rId13"/>
    <p:sldId id="351" r:id="rId14"/>
    <p:sldId id="352" r:id="rId15"/>
    <p:sldId id="278" r:id="rId16"/>
    <p:sldId id="355" r:id="rId17"/>
    <p:sldId id="276" r:id="rId18"/>
    <p:sldId id="356" r:id="rId19"/>
    <p:sldId id="357" r:id="rId20"/>
    <p:sldId id="358" r:id="rId21"/>
    <p:sldId id="359" r:id="rId22"/>
    <p:sldId id="361" r:id="rId23"/>
    <p:sldId id="360" r:id="rId24"/>
    <p:sldId id="362" r:id="rId25"/>
    <p:sldId id="363" r:id="rId26"/>
    <p:sldId id="364" r:id="rId27"/>
    <p:sldId id="367" r:id="rId28"/>
    <p:sldId id="368" r:id="rId29"/>
    <p:sldId id="369" r:id="rId30"/>
    <p:sldId id="372" r:id="rId31"/>
    <p:sldId id="373" r:id="rId32"/>
    <p:sldId id="370" r:id="rId33"/>
    <p:sldId id="382" r:id="rId34"/>
    <p:sldId id="383" r:id="rId35"/>
    <p:sldId id="381" r:id="rId36"/>
    <p:sldId id="384" r:id="rId37"/>
    <p:sldId id="38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F64A0-E195-4FF4-B2CB-81CF5B71F72C}">
          <p14:sldIdLst>
            <p14:sldId id="256"/>
            <p14:sldId id="257"/>
            <p14:sldId id="259"/>
            <p14:sldId id="265"/>
            <p14:sldId id="354"/>
            <p14:sldId id="274"/>
            <p14:sldId id="275"/>
            <p14:sldId id="277"/>
            <p14:sldId id="350"/>
            <p14:sldId id="351"/>
            <p14:sldId id="352"/>
            <p14:sldId id="278"/>
            <p14:sldId id="355"/>
            <p14:sldId id="276"/>
            <p14:sldId id="356"/>
            <p14:sldId id="357"/>
            <p14:sldId id="358"/>
            <p14:sldId id="359"/>
            <p14:sldId id="361"/>
            <p14:sldId id="360"/>
            <p14:sldId id="362"/>
            <p14:sldId id="363"/>
            <p14:sldId id="364"/>
            <p14:sldId id="367"/>
            <p14:sldId id="368"/>
            <p14:sldId id="369"/>
            <p14:sldId id="372"/>
            <p14:sldId id="373"/>
            <p14:sldId id="370"/>
            <p14:sldId id="382"/>
            <p14:sldId id="383"/>
            <p14:sldId id="381"/>
            <p14:sldId id="384"/>
            <p14:sldId id="386"/>
          </p14:sldIdLst>
        </p14:section>
        <p14:section name="预览版" id="{AA234FAE-6B53-4A0A-AD78-37400B61839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8B4"/>
    <a:srgbClr val="82AAD2"/>
    <a:srgbClr val="3C4146"/>
    <a:srgbClr val="FFFFFF"/>
    <a:srgbClr val="FCFCFC"/>
    <a:srgbClr val="78828C"/>
    <a:srgbClr val="000000"/>
    <a:srgbClr val="44546A"/>
    <a:srgbClr val="727C85"/>
    <a:srgbClr val="666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B4D69-1EC8-4259-BBBE-36F0CFF5CC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1598</a:t>
            </a:r>
            <a:r>
              <a:rPr lang="zh-CN" altLang="en-US" dirty="0"/>
              <a:t>套模板免费下载地址：</a:t>
            </a:r>
            <a:r>
              <a:rPr lang="en-US" altLang="zh-CN" dirty="0"/>
              <a:t>http://mp.weixin.qq.com/s/bhnaDzj_ay8cY4GU987vZg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造字工房悦圆（非商用）常规体" pitchFamily="50" charset="-122"/>
          <a:ea typeface="造字工房悦圆（非商用）常规体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7DB8-1BDE-4EB2-B1B0-272B2C0A93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8005-4F0C-4042-966B-938DE6B3B9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9" Type="http://schemas.openxmlformats.org/officeDocument/2006/relationships/notesSlide" Target="../notesSlides/notesSlide10.xml"/><Relationship Id="rId38" Type="http://schemas.openxmlformats.org/officeDocument/2006/relationships/slideLayout" Target="../slideLayouts/slideLayout2.xml"/><Relationship Id="rId37" Type="http://schemas.openxmlformats.org/officeDocument/2006/relationships/tags" Target="../tags/tag41.xml"/><Relationship Id="rId36" Type="http://schemas.openxmlformats.org/officeDocument/2006/relationships/image" Target="../media/image7.png"/><Relationship Id="rId35" Type="http://schemas.openxmlformats.org/officeDocument/2006/relationships/image" Target="../media/image6.png"/><Relationship Id="rId34" Type="http://schemas.openxmlformats.org/officeDocument/2006/relationships/image" Target="../media/image5.png"/><Relationship Id="rId33" Type="http://schemas.openxmlformats.org/officeDocument/2006/relationships/image" Target="../media/image4.png"/><Relationship Id="rId32" Type="http://schemas.openxmlformats.org/officeDocument/2006/relationships/image" Target="../media/image3.png"/><Relationship Id="rId31" Type="http://schemas.openxmlformats.org/officeDocument/2006/relationships/tags" Target="../tags/tag40.xml"/><Relationship Id="rId30" Type="http://schemas.openxmlformats.org/officeDocument/2006/relationships/tags" Target="../tags/tag39.xml"/><Relationship Id="rId3" Type="http://schemas.openxmlformats.org/officeDocument/2006/relationships/tags" Target="../tags/tag12.xml"/><Relationship Id="rId29" Type="http://schemas.openxmlformats.org/officeDocument/2006/relationships/tags" Target="../tags/tag38.xml"/><Relationship Id="rId28" Type="http://schemas.openxmlformats.org/officeDocument/2006/relationships/tags" Target="../tags/tag37.xml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tags" Target="../tags/tag11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8.xml"/><Relationship Id="rId7" Type="http://schemas.openxmlformats.org/officeDocument/2006/relationships/image" Target="../media/image8.png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6" Type="http://schemas.openxmlformats.org/officeDocument/2006/relationships/notesSlide" Target="../notesSlides/notesSlide12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80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5" Type="http://schemas.openxmlformats.org/officeDocument/2006/relationships/notesSlide" Target="../notesSlides/notesSlide33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127.xml"/><Relationship Id="rId32" Type="http://schemas.openxmlformats.org/officeDocument/2006/relationships/image" Target="../media/image39.png"/><Relationship Id="rId31" Type="http://schemas.openxmlformats.org/officeDocument/2006/relationships/tags" Target="../tags/tag126.xml"/><Relationship Id="rId30" Type="http://schemas.openxmlformats.org/officeDocument/2006/relationships/tags" Target="../tags/tag125.xml"/><Relationship Id="rId3" Type="http://schemas.openxmlformats.org/officeDocument/2006/relationships/tags" Target="../tags/tag98.xml"/><Relationship Id="rId29" Type="http://schemas.openxmlformats.org/officeDocument/2006/relationships/tags" Target="../tags/tag124.xml"/><Relationship Id="rId28" Type="http://schemas.openxmlformats.org/officeDocument/2006/relationships/tags" Target="../tags/tag123.xml"/><Relationship Id="rId27" Type="http://schemas.openxmlformats.org/officeDocument/2006/relationships/tags" Target="../tags/tag122.xml"/><Relationship Id="rId26" Type="http://schemas.openxmlformats.org/officeDocument/2006/relationships/tags" Target="../tags/tag121.xml"/><Relationship Id="rId25" Type="http://schemas.openxmlformats.org/officeDocument/2006/relationships/tags" Target="../tags/tag120.xml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tags" Target="../tags/tag115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5400000">
            <a:off x="-59458" y="1457187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3651454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6200000">
            <a:off x="4389049" y="274801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5400000">
            <a:off x="4389916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等腰三角形 123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等腰三角形 119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 rot="5400000">
            <a:off x="-59458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等腰三角形 106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4389916" y="4041220"/>
            <a:ext cx="862140" cy="74322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等腰三角形 153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等腰三角形 151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等腰三角形 141"/>
          <p:cNvSpPr/>
          <p:nvPr/>
        </p:nvSpPr>
        <p:spPr>
          <a:xfrm rot="5400000">
            <a:off x="-59458" y="4905739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等腰三角形 168"/>
          <p:cNvSpPr/>
          <p:nvPr/>
        </p:nvSpPr>
        <p:spPr>
          <a:xfrm rot="16200000">
            <a:off x="682030" y="5767882"/>
            <a:ext cx="862140" cy="74322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581729" y="4536125"/>
            <a:ext cx="631817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spc="100" dirty="0">
                <a:solidFill>
                  <a:schemeClr val="accent3"/>
                </a:solidFill>
                <a:latin typeface="+mj-ea"/>
                <a:ea typeface="+mj-ea"/>
              </a:rPr>
              <a:t>区块链是什么 </a:t>
            </a:r>
            <a:r>
              <a:rPr lang="en-US" altLang="zh-CN" sz="1400" spc="100" dirty="0">
                <a:solidFill>
                  <a:schemeClr val="accent3"/>
                </a:solidFill>
                <a:latin typeface="+mj-ea"/>
                <a:ea typeface="+mj-ea"/>
              </a:rPr>
              <a:t>| </a:t>
            </a:r>
            <a:r>
              <a:rPr lang="zh-CN" altLang="en-US" sz="1400" spc="100" dirty="0">
                <a:solidFill>
                  <a:schemeClr val="accent3"/>
                </a:solidFill>
                <a:latin typeface="+mj-ea"/>
                <a:ea typeface="+mj-ea"/>
              </a:rPr>
              <a:t>应用场景 </a:t>
            </a:r>
            <a:r>
              <a:rPr lang="en-US" altLang="zh-CN" sz="1400" spc="100" dirty="0">
                <a:solidFill>
                  <a:schemeClr val="accent3"/>
                </a:solidFill>
                <a:latin typeface="+mj-ea"/>
                <a:ea typeface="+mj-ea"/>
              </a:rPr>
              <a:t>| </a:t>
            </a:r>
            <a:r>
              <a:rPr lang="zh-CN" altLang="en-US" sz="1400" spc="100" dirty="0">
                <a:solidFill>
                  <a:schemeClr val="accent3"/>
                </a:solidFill>
                <a:latin typeface="+mj-ea"/>
                <a:ea typeface="+mj-ea"/>
              </a:rPr>
              <a:t>币是什么 </a:t>
            </a:r>
            <a:r>
              <a:rPr lang="en-US" altLang="zh-CN" sz="1400" spc="100" dirty="0">
                <a:solidFill>
                  <a:schemeClr val="accent3"/>
                </a:solidFill>
                <a:latin typeface="+mj-ea"/>
                <a:ea typeface="+mj-ea"/>
              </a:rPr>
              <a:t>| </a:t>
            </a:r>
            <a:r>
              <a:rPr lang="zh-CN" sz="1400" spc="100" dirty="0">
                <a:solidFill>
                  <a:schemeClr val="accent3"/>
                </a:solidFill>
                <a:latin typeface="+mj-ea"/>
                <a:ea typeface="+mj-ea"/>
              </a:rPr>
              <a:t>币圈乱象</a:t>
            </a:r>
            <a:endParaRPr lang="zh-CN" sz="1400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81728" y="2504800"/>
            <a:ext cx="579357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4800" dirty="0">
                <a:solidFill>
                  <a:schemeClr val="accent2"/>
                </a:solidFill>
                <a:latin typeface="+mj-ea"/>
                <a:ea typeface="+mj-ea"/>
              </a:rPr>
              <a:t>区块链、币圈闲聊</a:t>
            </a:r>
            <a:endParaRPr lang="zh-CN" sz="4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6" name="等腰三角形 45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5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4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  <p:bldP spid="62" grpId="0" animBg="1"/>
      <p:bldP spid="52" grpId="0" animBg="1"/>
      <p:bldP spid="49" grpId="0" animBg="1"/>
      <p:bldP spid="50" grpId="0" animBg="1"/>
      <p:bldP spid="94" grpId="0" animBg="1"/>
      <p:bldP spid="92" grpId="0" animBg="1"/>
      <p:bldP spid="90" grpId="0" animBg="1"/>
      <p:bldP spid="88" grpId="0" animBg="1"/>
      <p:bldP spid="82" grpId="0" animBg="1"/>
      <p:bldP spid="78" grpId="0" animBg="1"/>
      <p:bldP spid="76" grpId="0" animBg="1"/>
      <p:bldP spid="124" grpId="0" animBg="1"/>
      <p:bldP spid="120" grpId="0" animBg="1"/>
      <p:bldP spid="121" grpId="0" animBg="1"/>
      <p:bldP spid="112" grpId="0" animBg="1"/>
      <p:bldP spid="107" grpId="0" animBg="1"/>
      <p:bldP spid="106" grpId="0" animBg="1"/>
      <p:bldP spid="154" grpId="0" animBg="1"/>
      <p:bldP spid="152" grpId="0" animBg="1"/>
      <p:bldP spid="142" grpId="0" animBg="1"/>
      <p:bldP spid="139" grpId="0" animBg="1"/>
      <p:bldP spid="140" grpId="0" animBg="1"/>
      <p:bldP spid="169" grpId="0" animBg="1"/>
      <p:bldP spid="40" grpId="0"/>
      <p:bldP spid="42" grpId="0"/>
      <p:bldP spid="46" grpId="0" animBg="1"/>
      <p:bldP spid="47" grpId="0" animBg="1"/>
      <p:bldP spid="48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 dirty="0"/>
              <a:t>打车应用</a:t>
            </a:r>
            <a:endParaRPr lang="zh-CN" altLang="en-US" dirty="0"/>
          </a:p>
        </p:txBody>
      </p:sp>
      <p:sp>
        <p:nvSpPr>
          <p:cNvPr id="8" name="椭圆 7"/>
          <p:cNvSpPr/>
          <p:nvPr>
            <p:custDataLst>
              <p:tags r:id="rId1"/>
            </p:custDataLst>
          </p:nvPr>
        </p:nvSpPr>
        <p:spPr>
          <a:xfrm>
            <a:off x="5346065" y="4971415"/>
            <a:ext cx="1007745" cy="1007745"/>
          </a:xfrm>
          <a:prstGeom prst="ellipse">
            <a:avLst/>
          </a:prstGeom>
          <a:solidFill>
            <a:srgbClr val="CDD74C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6963410" y="3360420"/>
            <a:ext cx="1007745" cy="1007745"/>
          </a:xfrm>
          <a:prstGeom prst="ellipse">
            <a:avLst/>
          </a:prstGeom>
          <a:solidFill>
            <a:srgbClr val="EED054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3766185" y="3360420"/>
            <a:ext cx="1007745" cy="1007745"/>
          </a:xfrm>
          <a:prstGeom prst="ellipse">
            <a:avLst/>
          </a:prstGeom>
          <a:solidFill>
            <a:srgbClr val="00C37B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5346065" y="1739265"/>
            <a:ext cx="1007745" cy="1007745"/>
          </a:xfrm>
          <a:prstGeom prst="ellipse">
            <a:avLst/>
          </a:prstGeom>
          <a:solidFill>
            <a:srgbClr val="FE8A57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" name="上箭头 9"/>
          <p:cNvSpPr/>
          <p:nvPr>
            <p:custDataLst>
              <p:tags r:id="rId5"/>
            </p:custDataLst>
          </p:nvPr>
        </p:nvSpPr>
        <p:spPr>
          <a:xfrm>
            <a:off x="5696148" y="2900449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5" name="上箭头 14"/>
          <p:cNvSpPr/>
          <p:nvPr>
            <p:custDataLst>
              <p:tags r:id="rId6"/>
            </p:custDataLst>
          </p:nvPr>
        </p:nvSpPr>
        <p:spPr>
          <a:xfrm rot="16200000">
            <a:off x="4848942" y="3740274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00C37B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上箭头 15"/>
          <p:cNvSpPr/>
          <p:nvPr>
            <p:custDataLst>
              <p:tags r:id="rId7"/>
            </p:custDataLst>
          </p:nvPr>
        </p:nvSpPr>
        <p:spPr>
          <a:xfrm rot="10800000">
            <a:off x="5676978" y="4541794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CDD74C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7" name="上箭头 16"/>
          <p:cNvSpPr/>
          <p:nvPr>
            <p:custDataLst>
              <p:tags r:id="rId8"/>
            </p:custDataLst>
          </p:nvPr>
        </p:nvSpPr>
        <p:spPr>
          <a:xfrm rot="5400000">
            <a:off x="6501507" y="3752410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EED054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5344795" y="3360420"/>
            <a:ext cx="1007745" cy="1007745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grpSp>
        <p:nvGrpSpPr>
          <p:cNvPr id="41" name="组合 40"/>
          <p:cNvGrpSpPr/>
          <p:nvPr>
            <p:custDataLst>
              <p:tags r:id="rId10"/>
            </p:custDataLst>
          </p:nvPr>
        </p:nvGrpSpPr>
        <p:grpSpPr>
          <a:xfrm>
            <a:off x="3157951" y="1949280"/>
            <a:ext cx="2013077" cy="421584"/>
            <a:chOff x="3403600" y="1970870"/>
            <a:chExt cx="2013077" cy="421584"/>
          </a:xfrm>
        </p:grpSpPr>
        <p:cxnSp>
          <p:nvCxnSpPr>
            <p:cNvPr id="29" name="直接连接符 28"/>
            <p:cNvCxnSpPr/>
            <p:nvPr>
              <p:custDataLst>
                <p:tags r:id="rId11"/>
              </p:custDataLst>
            </p:nvPr>
          </p:nvCxnSpPr>
          <p:spPr>
            <a:xfrm flipH="1">
              <a:off x="4394200" y="2392454"/>
              <a:ext cx="1022477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12"/>
              </p:custDataLst>
            </p:nvPr>
          </p:nvCxnSpPr>
          <p:spPr>
            <a:xfrm flipV="1">
              <a:off x="4394200" y="1970870"/>
              <a:ext cx="0" cy="421584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13"/>
              </p:custDataLst>
            </p:nvPr>
          </p:nvCxnSpPr>
          <p:spPr>
            <a:xfrm flipH="1">
              <a:off x="3403600" y="1970870"/>
              <a:ext cx="990600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40" name="组合 39"/>
          <p:cNvGrpSpPr/>
          <p:nvPr>
            <p:custDataLst>
              <p:tags r:id="rId14"/>
            </p:custDataLst>
          </p:nvPr>
        </p:nvGrpSpPr>
        <p:grpSpPr>
          <a:xfrm>
            <a:off x="3150014" y="4541794"/>
            <a:ext cx="1120935" cy="1156713"/>
            <a:chOff x="3395663" y="4563384"/>
            <a:chExt cx="1120935" cy="1156713"/>
          </a:xfrm>
        </p:grpSpPr>
        <p:cxnSp>
          <p:nvCxnSpPr>
            <p:cNvPr id="36" name="直接连接符 35"/>
            <p:cNvCxnSpPr/>
            <p:nvPr>
              <p:custDataLst>
                <p:tags r:id="rId15"/>
              </p:custDataLst>
            </p:nvPr>
          </p:nvCxnSpPr>
          <p:spPr>
            <a:xfrm>
              <a:off x="4516597" y="4563384"/>
              <a:ext cx="0" cy="1156713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16"/>
              </p:custDataLst>
            </p:nvPr>
          </p:nvCxnSpPr>
          <p:spPr>
            <a:xfrm flipH="1">
              <a:off x="3395663" y="5720097"/>
              <a:ext cx="1120935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42" name="组合 41"/>
          <p:cNvGrpSpPr/>
          <p:nvPr>
            <p:custDataLst>
              <p:tags r:id="rId17"/>
            </p:custDataLst>
          </p:nvPr>
        </p:nvGrpSpPr>
        <p:grpSpPr>
          <a:xfrm rot="10800000">
            <a:off x="7467498" y="2022738"/>
            <a:ext cx="1120935" cy="1156713"/>
            <a:chOff x="3395663" y="4563384"/>
            <a:chExt cx="1120935" cy="1156713"/>
          </a:xfrm>
        </p:grpSpPr>
        <p:cxnSp>
          <p:nvCxnSpPr>
            <p:cNvPr id="43" name="直接连接符 42"/>
            <p:cNvCxnSpPr/>
            <p:nvPr>
              <p:custDataLst>
                <p:tags r:id="rId18"/>
              </p:custDataLst>
            </p:nvPr>
          </p:nvCxnSpPr>
          <p:spPr>
            <a:xfrm>
              <a:off x="4516597" y="4563384"/>
              <a:ext cx="0" cy="1156713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19"/>
              </p:custDataLst>
            </p:nvPr>
          </p:nvCxnSpPr>
          <p:spPr>
            <a:xfrm flipH="1">
              <a:off x="3395663" y="5720097"/>
              <a:ext cx="1120935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45" name="组合 44"/>
          <p:cNvGrpSpPr/>
          <p:nvPr>
            <p:custDataLst>
              <p:tags r:id="rId20"/>
            </p:custDataLst>
          </p:nvPr>
        </p:nvGrpSpPr>
        <p:grpSpPr>
          <a:xfrm flipH="1">
            <a:off x="6574124" y="5147564"/>
            <a:ext cx="2013077" cy="421584"/>
            <a:chOff x="3403600" y="1970870"/>
            <a:chExt cx="2013077" cy="421584"/>
          </a:xfrm>
        </p:grpSpPr>
        <p:cxnSp>
          <p:nvCxnSpPr>
            <p:cNvPr id="46" name="直接连接符 45"/>
            <p:cNvCxnSpPr/>
            <p:nvPr>
              <p:custDataLst>
                <p:tags r:id="rId21"/>
              </p:custDataLst>
            </p:nvPr>
          </p:nvCxnSpPr>
          <p:spPr>
            <a:xfrm flipH="1">
              <a:off x="4394200" y="2392454"/>
              <a:ext cx="1022477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22"/>
              </p:custDataLst>
            </p:nvPr>
          </p:nvCxnSpPr>
          <p:spPr>
            <a:xfrm flipV="1">
              <a:off x="4394200" y="1970870"/>
              <a:ext cx="0" cy="421584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23"/>
              </p:custDataLst>
            </p:nvPr>
          </p:nvCxnSpPr>
          <p:spPr>
            <a:xfrm flipH="1">
              <a:off x="3403600" y="1970870"/>
              <a:ext cx="990600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sp>
        <p:nvSpPr>
          <p:cNvPr id="49" name="文本框 48"/>
          <p:cNvSpPr txBox="1"/>
          <p:nvPr>
            <p:custDataLst>
              <p:tags r:id="rId24"/>
            </p:custDataLst>
          </p:nvPr>
        </p:nvSpPr>
        <p:spPr>
          <a:xfrm>
            <a:off x="1002044" y="2102537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根据司机及乘客的表情行为作触发判断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5"/>
            </p:custDataLst>
          </p:nvPr>
        </p:nvSpPr>
        <p:spPr>
          <a:xfrm>
            <a:off x="1002044" y="1731323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zh-CN" altLang="en-US" sz="2000">
                <a:solidFill>
                  <a:srgbClr val="FE8A57">
                    <a:lumMod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警局</a:t>
            </a:r>
            <a:endParaRPr lang="zh-CN" altLang="en-US" sz="2000">
              <a:solidFill>
                <a:srgbClr val="FE8A57">
                  <a:lumMod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26"/>
            </p:custDataLst>
          </p:nvPr>
        </p:nvSpPr>
        <p:spPr>
          <a:xfrm>
            <a:off x="1002044" y="5094293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符合要求即自动理赔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27"/>
            </p:custDataLst>
          </p:nvPr>
        </p:nvSpPr>
        <p:spPr>
          <a:xfrm>
            <a:off x="1002044" y="4723079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zh-CN" altLang="en-US" sz="2000">
                <a:solidFill>
                  <a:srgbClr val="00C37B">
                    <a:lumMod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保险公司</a:t>
            </a:r>
            <a:endParaRPr lang="zh-CN" altLang="en-US" sz="2000">
              <a:solidFill>
                <a:srgbClr val="00C37B">
                  <a:lumMod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28"/>
            </p:custDataLst>
          </p:nvPr>
        </p:nvSpPr>
        <p:spPr>
          <a:xfrm>
            <a:off x="8833457" y="5094293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如果行驶状况超过合约程序执行范围则启动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29"/>
            </p:custDataLst>
          </p:nvPr>
        </p:nvSpPr>
        <p:spPr>
          <a:xfrm>
            <a:off x="8833457" y="4723079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000">
                <a:solidFill>
                  <a:srgbClr val="CDD74C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律师</a:t>
            </a:r>
            <a:r>
              <a:rPr lang="zh-CN" altLang="en-US" sz="2000">
                <a:solidFill>
                  <a:srgbClr val="CDD74C">
                    <a:lumMod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事务所</a:t>
            </a:r>
            <a:endParaRPr lang="zh-CN" altLang="en-US" sz="2000">
              <a:solidFill>
                <a:srgbClr val="CDD74C">
                  <a:lumMod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30"/>
            </p:custDataLst>
          </p:nvPr>
        </p:nvSpPr>
        <p:spPr>
          <a:xfrm>
            <a:off x="8833457" y="2013402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如果行驶出现意外，则立即安排救援及启动保险理赔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31"/>
            </p:custDataLst>
          </p:nvPr>
        </p:nvSpPr>
        <p:spPr>
          <a:xfrm>
            <a:off x="8833457" y="1642188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000">
                <a:solidFill>
                  <a:srgbClr val="EED054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医院</a:t>
            </a:r>
            <a:endParaRPr lang="en-US" altLang="zh-CN" sz="2000">
              <a:solidFill>
                <a:srgbClr val="EED054">
                  <a:lumMod val="75000"/>
                </a:srgbClr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2" name="图片 31" descr="打车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580380" y="3540760"/>
            <a:ext cx="577850" cy="577850"/>
          </a:xfrm>
          <a:prstGeom prst="rect">
            <a:avLst/>
          </a:prstGeom>
        </p:spPr>
      </p:pic>
      <p:pic>
        <p:nvPicPr>
          <p:cNvPr id="35" name="图片 34" descr="合作保险公司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887470" y="3447415"/>
            <a:ext cx="764540" cy="764540"/>
          </a:xfrm>
          <a:prstGeom prst="rect">
            <a:avLst/>
          </a:prstGeom>
        </p:spPr>
      </p:pic>
      <p:pic>
        <p:nvPicPr>
          <p:cNvPr id="37" name="图片 36" descr="警察局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427980" y="1802130"/>
            <a:ext cx="882650" cy="882650"/>
          </a:xfrm>
          <a:prstGeom prst="rect">
            <a:avLst/>
          </a:prstGeom>
        </p:spPr>
      </p:pic>
      <p:pic>
        <p:nvPicPr>
          <p:cNvPr id="39" name="图片 38" descr="医院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195185" y="3591560"/>
            <a:ext cx="545465" cy="545465"/>
          </a:xfrm>
          <a:prstGeom prst="rect">
            <a:avLst/>
          </a:prstGeom>
        </p:spPr>
      </p:pic>
      <p:pic>
        <p:nvPicPr>
          <p:cNvPr id="57" name="图片 56" descr="律师事务所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481320" y="5086985"/>
            <a:ext cx="775970" cy="775970"/>
          </a:xfrm>
          <a:prstGeom prst="rect">
            <a:avLst/>
          </a:prstGeom>
        </p:spPr>
      </p:pic>
    </p:spTree>
    <p:custDataLst>
      <p:tags r:id="rId3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6" grpId="0" animBg="1"/>
      <p:bldP spid="10" grpId="0" animBg="1"/>
      <p:bldP spid="15" grpId="0" animBg="1"/>
      <p:bldP spid="16" grpId="0" animBg="1"/>
      <p:bldP spid="17" grpId="0" animBg="1"/>
      <p:bldP spid="22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 dirty="0"/>
              <a:t>打车应用</a:t>
            </a:r>
            <a:endParaRPr lang="zh-CN" altLang="en-US" dirty="0"/>
          </a:p>
        </p:txBody>
      </p:sp>
      <p:sp>
        <p:nvSpPr>
          <p:cNvPr id="4" name="泪滴形 7"/>
          <p:cNvSpPr/>
          <p:nvPr>
            <p:custDataLst>
              <p:tags r:id="rId1"/>
            </p:custDataLst>
          </p:nvPr>
        </p:nvSpPr>
        <p:spPr>
          <a:xfrm rot="8100000">
            <a:off x="3508704" y="2509544"/>
            <a:ext cx="985472" cy="985473"/>
          </a:xfrm>
          <a:custGeom>
            <a:avLst/>
            <a:gdLst>
              <a:gd name="connsiteX0" fmla="*/ 0 w 924022"/>
              <a:gd name="connsiteY0" fmla="*/ 462011 h 924022"/>
              <a:gd name="connsiteX1" fmla="*/ 462011 w 924022"/>
              <a:gd name="connsiteY1" fmla="*/ 0 h 924022"/>
              <a:gd name="connsiteX2" fmla="*/ 976294 w 924022"/>
              <a:gd name="connsiteY2" fmla="*/ -52272 h 924022"/>
              <a:gd name="connsiteX3" fmla="*/ 924022 w 924022"/>
              <a:gd name="connsiteY3" fmla="*/ 462011 h 924022"/>
              <a:gd name="connsiteX4" fmla="*/ 462011 w 924022"/>
              <a:gd name="connsiteY4" fmla="*/ 924022 h 924022"/>
              <a:gd name="connsiteX5" fmla="*/ 0 w 924022"/>
              <a:gd name="connsiteY5" fmla="*/ 462011 h 924022"/>
              <a:gd name="connsiteX0-1" fmla="*/ 0 w 976294"/>
              <a:gd name="connsiteY0-2" fmla="*/ 514283 h 976294"/>
              <a:gd name="connsiteX1-3" fmla="*/ 462011 w 976294"/>
              <a:gd name="connsiteY1-4" fmla="*/ 52272 h 976294"/>
              <a:gd name="connsiteX2-5" fmla="*/ 976294 w 976294"/>
              <a:gd name="connsiteY2-6" fmla="*/ 0 h 976294"/>
              <a:gd name="connsiteX3-7" fmla="*/ 924022 w 976294"/>
              <a:gd name="connsiteY3-8" fmla="*/ 514283 h 976294"/>
              <a:gd name="connsiteX4-9" fmla="*/ 462011 w 976294"/>
              <a:gd name="connsiteY4-10" fmla="*/ 976294 h 976294"/>
              <a:gd name="connsiteX5-11" fmla="*/ 0 w 976294"/>
              <a:gd name="connsiteY5-12" fmla="*/ 514283 h 976294"/>
              <a:gd name="connsiteX0-13" fmla="*/ 0 w 991098"/>
              <a:gd name="connsiteY0-14" fmla="*/ 517758 h 979769"/>
              <a:gd name="connsiteX1-15" fmla="*/ 462011 w 991098"/>
              <a:gd name="connsiteY1-16" fmla="*/ 55747 h 979769"/>
              <a:gd name="connsiteX2-17" fmla="*/ 976294 w 991098"/>
              <a:gd name="connsiteY2-18" fmla="*/ 3475 h 979769"/>
              <a:gd name="connsiteX3-19" fmla="*/ 924022 w 991098"/>
              <a:gd name="connsiteY3-20" fmla="*/ 517758 h 979769"/>
              <a:gd name="connsiteX4-21" fmla="*/ 462011 w 991098"/>
              <a:gd name="connsiteY4-22" fmla="*/ 979769 h 979769"/>
              <a:gd name="connsiteX5-23" fmla="*/ 0 w 991098"/>
              <a:gd name="connsiteY5-24" fmla="*/ 517758 h 979769"/>
              <a:gd name="connsiteX0-25" fmla="*/ 0 w 991098"/>
              <a:gd name="connsiteY0-26" fmla="*/ 532372 h 994383"/>
              <a:gd name="connsiteX1-27" fmla="*/ 462011 w 991098"/>
              <a:gd name="connsiteY1-28" fmla="*/ 70361 h 994383"/>
              <a:gd name="connsiteX2-29" fmla="*/ 976294 w 991098"/>
              <a:gd name="connsiteY2-30" fmla="*/ 18089 h 994383"/>
              <a:gd name="connsiteX3-31" fmla="*/ 924022 w 991098"/>
              <a:gd name="connsiteY3-32" fmla="*/ 532372 h 994383"/>
              <a:gd name="connsiteX4-33" fmla="*/ 462011 w 991098"/>
              <a:gd name="connsiteY4-34" fmla="*/ 994383 h 994383"/>
              <a:gd name="connsiteX5-35" fmla="*/ 0 w 991098"/>
              <a:gd name="connsiteY5-36" fmla="*/ 532372 h 994383"/>
              <a:gd name="connsiteX0-37" fmla="*/ 0 w 991098"/>
              <a:gd name="connsiteY0-38" fmla="*/ 529088 h 991099"/>
              <a:gd name="connsiteX1-39" fmla="*/ 462011 w 991098"/>
              <a:gd name="connsiteY1-40" fmla="*/ 67077 h 991099"/>
              <a:gd name="connsiteX2-41" fmla="*/ 976294 w 991098"/>
              <a:gd name="connsiteY2-42" fmla="*/ 14805 h 991099"/>
              <a:gd name="connsiteX3-43" fmla="*/ 924022 w 991098"/>
              <a:gd name="connsiteY3-44" fmla="*/ 529088 h 991099"/>
              <a:gd name="connsiteX4-45" fmla="*/ 462011 w 991098"/>
              <a:gd name="connsiteY4-46" fmla="*/ 991099 h 991099"/>
              <a:gd name="connsiteX5-47" fmla="*/ 0 w 991098"/>
              <a:gd name="connsiteY5-48" fmla="*/ 529088 h 991099"/>
              <a:gd name="connsiteX0-49" fmla="*/ 0 w 992401"/>
              <a:gd name="connsiteY0-50" fmla="*/ 529088 h 991099"/>
              <a:gd name="connsiteX1-51" fmla="*/ 462011 w 992401"/>
              <a:gd name="connsiteY1-52" fmla="*/ 67077 h 991099"/>
              <a:gd name="connsiteX2-53" fmla="*/ 976294 w 992401"/>
              <a:gd name="connsiteY2-54" fmla="*/ 14805 h 991099"/>
              <a:gd name="connsiteX3-55" fmla="*/ 924022 w 992401"/>
              <a:gd name="connsiteY3-56" fmla="*/ 529088 h 991099"/>
              <a:gd name="connsiteX4-57" fmla="*/ 462011 w 992401"/>
              <a:gd name="connsiteY4-58" fmla="*/ 991099 h 991099"/>
              <a:gd name="connsiteX5-59" fmla="*/ 0 w 992401"/>
              <a:gd name="connsiteY5-60" fmla="*/ 529088 h 991099"/>
              <a:gd name="connsiteX0-61" fmla="*/ 0 w 990452"/>
              <a:gd name="connsiteY0-62" fmla="*/ 529088 h 991099"/>
              <a:gd name="connsiteX1-63" fmla="*/ 462011 w 990452"/>
              <a:gd name="connsiteY1-64" fmla="*/ 67077 h 991099"/>
              <a:gd name="connsiteX2-65" fmla="*/ 976294 w 990452"/>
              <a:gd name="connsiteY2-66" fmla="*/ 14805 h 991099"/>
              <a:gd name="connsiteX3-67" fmla="*/ 924022 w 990452"/>
              <a:gd name="connsiteY3-68" fmla="*/ 529088 h 991099"/>
              <a:gd name="connsiteX4-69" fmla="*/ 462011 w 990452"/>
              <a:gd name="connsiteY4-70" fmla="*/ 991099 h 991099"/>
              <a:gd name="connsiteX5-71" fmla="*/ 0 w 990452"/>
              <a:gd name="connsiteY5-72" fmla="*/ 529088 h 991099"/>
              <a:gd name="connsiteX0-73" fmla="*/ 0 w 990452"/>
              <a:gd name="connsiteY0-74" fmla="*/ 528442 h 990453"/>
              <a:gd name="connsiteX1-75" fmla="*/ 462011 w 990452"/>
              <a:gd name="connsiteY1-76" fmla="*/ 66431 h 990453"/>
              <a:gd name="connsiteX2-77" fmla="*/ 976294 w 990452"/>
              <a:gd name="connsiteY2-78" fmla="*/ 14159 h 990453"/>
              <a:gd name="connsiteX3-79" fmla="*/ 924022 w 990452"/>
              <a:gd name="connsiteY3-80" fmla="*/ 528442 h 990453"/>
              <a:gd name="connsiteX4-81" fmla="*/ 462011 w 990452"/>
              <a:gd name="connsiteY4-82" fmla="*/ 990453 h 990453"/>
              <a:gd name="connsiteX5-83" fmla="*/ 0 w 990452"/>
              <a:gd name="connsiteY5-84" fmla="*/ 528442 h 990453"/>
              <a:gd name="connsiteX0-85" fmla="*/ 0 w 990452"/>
              <a:gd name="connsiteY0-86" fmla="*/ 527801 h 989812"/>
              <a:gd name="connsiteX1-87" fmla="*/ 462011 w 990452"/>
              <a:gd name="connsiteY1-88" fmla="*/ 65790 h 989812"/>
              <a:gd name="connsiteX2-89" fmla="*/ 976294 w 990452"/>
              <a:gd name="connsiteY2-90" fmla="*/ 13518 h 989812"/>
              <a:gd name="connsiteX3-91" fmla="*/ 924022 w 990452"/>
              <a:gd name="connsiteY3-92" fmla="*/ 527801 h 989812"/>
              <a:gd name="connsiteX4-93" fmla="*/ 462011 w 990452"/>
              <a:gd name="connsiteY4-94" fmla="*/ 989812 h 989812"/>
              <a:gd name="connsiteX5-95" fmla="*/ 0 w 990452"/>
              <a:gd name="connsiteY5-96" fmla="*/ 527801 h 989812"/>
              <a:gd name="connsiteX0-97" fmla="*/ 0 w 990452"/>
              <a:gd name="connsiteY0-98" fmla="*/ 525286 h 987297"/>
              <a:gd name="connsiteX1-99" fmla="*/ 462011 w 990452"/>
              <a:gd name="connsiteY1-100" fmla="*/ 63275 h 987297"/>
              <a:gd name="connsiteX2-101" fmla="*/ 976294 w 990452"/>
              <a:gd name="connsiteY2-102" fmla="*/ 11003 h 987297"/>
              <a:gd name="connsiteX3-103" fmla="*/ 924022 w 990452"/>
              <a:gd name="connsiteY3-104" fmla="*/ 525286 h 987297"/>
              <a:gd name="connsiteX4-105" fmla="*/ 462011 w 990452"/>
              <a:gd name="connsiteY4-106" fmla="*/ 987297 h 987297"/>
              <a:gd name="connsiteX5-107" fmla="*/ 0 w 990452"/>
              <a:gd name="connsiteY5-108" fmla="*/ 525286 h 987297"/>
              <a:gd name="connsiteX0-109" fmla="*/ 0 w 990452"/>
              <a:gd name="connsiteY0-110" fmla="*/ 523462 h 985473"/>
              <a:gd name="connsiteX1-111" fmla="*/ 462011 w 990452"/>
              <a:gd name="connsiteY1-112" fmla="*/ 61451 h 985473"/>
              <a:gd name="connsiteX2-113" fmla="*/ 976294 w 990452"/>
              <a:gd name="connsiteY2-114" fmla="*/ 9179 h 985473"/>
              <a:gd name="connsiteX3-115" fmla="*/ 924022 w 990452"/>
              <a:gd name="connsiteY3-116" fmla="*/ 523462 h 985473"/>
              <a:gd name="connsiteX4-117" fmla="*/ 462011 w 990452"/>
              <a:gd name="connsiteY4-118" fmla="*/ 985473 h 985473"/>
              <a:gd name="connsiteX5-119" fmla="*/ 0 w 990452"/>
              <a:gd name="connsiteY5-120" fmla="*/ 523462 h 985473"/>
              <a:gd name="connsiteX0-121" fmla="*/ 0 w 985472"/>
              <a:gd name="connsiteY0-122" fmla="*/ 523462 h 985473"/>
              <a:gd name="connsiteX1-123" fmla="*/ 462011 w 985472"/>
              <a:gd name="connsiteY1-124" fmla="*/ 61451 h 985473"/>
              <a:gd name="connsiteX2-125" fmla="*/ 976294 w 985472"/>
              <a:gd name="connsiteY2-126" fmla="*/ 9179 h 985473"/>
              <a:gd name="connsiteX3-127" fmla="*/ 924022 w 985472"/>
              <a:gd name="connsiteY3-128" fmla="*/ 523462 h 985473"/>
              <a:gd name="connsiteX4-129" fmla="*/ 462011 w 985472"/>
              <a:gd name="connsiteY4-130" fmla="*/ 985473 h 985473"/>
              <a:gd name="connsiteX5-131" fmla="*/ 0 w 985472"/>
              <a:gd name="connsiteY5-132" fmla="*/ 523462 h 985473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  <a:cxn ang="0">
                <a:pos x="connsiteX4-129" y="connsiteY4-130"/>
              </a:cxn>
              <a:cxn ang="0">
                <a:pos x="connsiteX5-131" y="connsiteY5-132"/>
              </a:cxn>
            </a:cxnLst>
            <a:rect l="l" t="t" r="r" b="b"/>
            <a:pathLst>
              <a:path w="985472" h="985473">
                <a:moveTo>
                  <a:pt x="0" y="523462"/>
                </a:moveTo>
                <a:cubicBezTo>
                  <a:pt x="0" y="268300"/>
                  <a:pt x="206849" y="61451"/>
                  <a:pt x="462011" y="61451"/>
                </a:cubicBezTo>
                <a:cubicBezTo>
                  <a:pt x="633438" y="61451"/>
                  <a:pt x="941255" y="-28376"/>
                  <a:pt x="976294" y="9179"/>
                </a:cubicBezTo>
                <a:cubicBezTo>
                  <a:pt x="1013850" y="37485"/>
                  <a:pt x="924022" y="352035"/>
                  <a:pt x="924022" y="523462"/>
                </a:cubicBezTo>
                <a:cubicBezTo>
                  <a:pt x="924022" y="778624"/>
                  <a:pt x="717173" y="985473"/>
                  <a:pt x="462011" y="985473"/>
                </a:cubicBezTo>
                <a:cubicBezTo>
                  <a:pt x="206849" y="985473"/>
                  <a:pt x="0" y="778624"/>
                  <a:pt x="0" y="523462"/>
                </a:cubicBezTo>
                <a:close/>
              </a:path>
            </a:pathLst>
          </a:custGeom>
          <a:noFill/>
          <a:ln w="38100"/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2394560" y="4378485"/>
            <a:ext cx="3213760" cy="92333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zh-CN" altLang="en-US" dirty="0">
                <a:sym typeface="Arial" panose="020B0604020202020204" pitchFamily="34" charset="0"/>
              </a:rPr>
              <a:t>行驶过程中，汽车已经接入万物网，同时其它机构也接入万物网，这时达到条件则自动执行</a:t>
            </a:r>
            <a:endParaRPr lang="zh-CN" altLang="en-US" dirty="0">
              <a:sym typeface="Arial" panose="020B0604020202020204" pitchFamily="34" charset="0"/>
            </a:endParaRPr>
          </a:p>
          <a:p>
            <a:pPr algn="ctr"/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394560" y="3838744"/>
            <a:ext cx="32137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2000" dirty="0">
                <a:solidFill>
                  <a:srgbClr val="3069B4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各种场景的交互程序</a:t>
            </a:r>
            <a:endParaRPr lang="zh-CN" altLang="en-US" sz="2000" dirty="0">
              <a:solidFill>
                <a:srgbClr val="3069B4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泪滴形 7"/>
          <p:cNvSpPr/>
          <p:nvPr>
            <p:custDataLst>
              <p:tags r:id="rId4"/>
            </p:custDataLst>
          </p:nvPr>
        </p:nvSpPr>
        <p:spPr>
          <a:xfrm rot="8100000">
            <a:off x="7735264" y="2509543"/>
            <a:ext cx="985472" cy="985473"/>
          </a:xfrm>
          <a:custGeom>
            <a:avLst/>
            <a:gdLst>
              <a:gd name="connsiteX0" fmla="*/ 0 w 924022"/>
              <a:gd name="connsiteY0" fmla="*/ 462011 h 924022"/>
              <a:gd name="connsiteX1" fmla="*/ 462011 w 924022"/>
              <a:gd name="connsiteY1" fmla="*/ 0 h 924022"/>
              <a:gd name="connsiteX2" fmla="*/ 976294 w 924022"/>
              <a:gd name="connsiteY2" fmla="*/ -52272 h 924022"/>
              <a:gd name="connsiteX3" fmla="*/ 924022 w 924022"/>
              <a:gd name="connsiteY3" fmla="*/ 462011 h 924022"/>
              <a:gd name="connsiteX4" fmla="*/ 462011 w 924022"/>
              <a:gd name="connsiteY4" fmla="*/ 924022 h 924022"/>
              <a:gd name="connsiteX5" fmla="*/ 0 w 924022"/>
              <a:gd name="connsiteY5" fmla="*/ 462011 h 924022"/>
              <a:gd name="connsiteX0-1" fmla="*/ 0 w 976294"/>
              <a:gd name="connsiteY0-2" fmla="*/ 514283 h 976294"/>
              <a:gd name="connsiteX1-3" fmla="*/ 462011 w 976294"/>
              <a:gd name="connsiteY1-4" fmla="*/ 52272 h 976294"/>
              <a:gd name="connsiteX2-5" fmla="*/ 976294 w 976294"/>
              <a:gd name="connsiteY2-6" fmla="*/ 0 h 976294"/>
              <a:gd name="connsiteX3-7" fmla="*/ 924022 w 976294"/>
              <a:gd name="connsiteY3-8" fmla="*/ 514283 h 976294"/>
              <a:gd name="connsiteX4-9" fmla="*/ 462011 w 976294"/>
              <a:gd name="connsiteY4-10" fmla="*/ 976294 h 976294"/>
              <a:gd name="connsiteX5-11" fmla="*/ 0 w 976294"/>
              <a:gd name="connsiteY5-12" fmla="*/ 514283 h 976294"/>
              <a:gd name="connsiteX0-13" fmla="*/ 0 w 991098"/>
              <a:gd name="connsiteY0-14" fmla="*/ 517758 h 979769"/>
              <a:gd name="connsiteX1-15" fmla="*/ 462011 w 991098"/>
              <a:gd name="connsiteY1-16" fmla="*/ 55747 h 979769"/>
              <a:gd name="connsiteX2-17" fmla="*/ 976294 w 991098"/>
              <a:gd name="connsiteY2-18" fmla="*/ 3475 h 979769"/>
              <a:gd name="connsiteX3-19" fmla="*/ 924022 w 991098"/>
              <a:gd name="connsiteY3-20" fmla="*/ 517758 h 979769"/>
              <a:gd name="connsiteX4-21" fmla="*/ 462011 w 991098"/>
              <a:gd name="connsiteY4-22" fmla="*/ 979769 h 979769"/>
              <a:gd name="connsiteX5-23" fmla="*/ 0 w 991098"/>
              <a:gd name="connsiteY5-24" fmla="*/ 517758 h 979769"/>
              <a:gd name="connsiteX0-25" fmla="*/ 0 w 991098"/>
              <a:gd name="connsiteY0-26" fmla="*/ 532372 h 994383"/>
              <a:gd name="connsiteX1-27" fmla="*/ 462011 w 991098"/>
              <a:gd name="connsiteY1-28" fmla="*/ 70361 h 994383"/>
              <a:gd name="connsiteX2-29" fmla="*/ 976294 w 991098"/>
              <a:gd name="connsiteY2-30" fmla="*/ 18089 h 994383"/>
              <a:gd name="connsiteX3-31" fmla="*/ 924022 w 991098"/>
              <a:gd name="connsiteY3-32" fmla="*/ 532372 h 994383"/>
              <a:gd name="connsiteX4-33" fmla="*/ 462011 w 991098"/>
              <a:gd name="connsiteY4-34" fmla="*/ 994383 h 994383"/>
              <a:gd name="connsiteX5-35" fmla="*/ 0 w 991098"/>
              <a:gd name="connsiteY5-36" fmla="*/ 532372 h 994383"/>
              <a:gd name="connsiteX0-37" fmla="*/ 0 w 991098"/>
              <a:gd name="connsiteY0-38" fmla="*/ 529088 h 991099"/>
              <a:gd name="connsiteX1-39" fmla="*/ 462011 w 991098"/>
              <a:gd name="connsiteY1-40" fmla="*/ 67077 h 991099"/>
              <a:gd name="connsiteX2-41" fmla="*/ 976294 w 991098"/>
              <a:gd name="connsiteY2-42" fmla="*/ 14805 h 991099"/>
              <a:gd name="connsiteX3-43" fmla="*/ 924022 w 991098"/>
              <a:gd name="connsiteY3-44" fmla="*/ 529088 h 991099"/>
              <a:gd name="connsiteX4-45" fmla="*/ 462011 w 991098"/>
              <a:gd name="connsiteY4-46" fmla="*/ 991099 h 991099"/>
              <a:gd name="connsiteX5-47" fmla="*/ 0 w 991098"/>
              <a:gd name="connsiteY5-48" fmla="*/ 529088 h 991099"/>
              <a:gd name="connsiteX0-49" fmla="*/ 0 w 992401"/>
              <a:gd name="connsiteY0-50" fmla="*/ 529088 h 991099"/>
              <a:gd name="connsiteX1-51" fmla="*/ 462011 w 992401"/>
              <a:gd name="connsiteY1-52" fmla="*/ 67077 h 991099"/>
              <a:gd name="connsiteX2-53" fmla="*/ 976294 w 992401"/>
              <a:gd name="connsiteY2-54" fmla="*/ 14805 h 991099"/>
              <a:gd name="connsiteX3-55" fmla="*/ 924022 w 992401"/>
              <a:gd name="connsiteY3-56" fmla="*/ 529088 h 991099"/>
              <a:gd name="connsiteX4-57" fmla="*/ 462011 w 992401"/>
              <a:gd name="connsiteY4-58" fmla="*/ 991099 h 991099"/>
              <a:gd name="connsiteX5-59" fmla="*/ 0 w 992401"/>
              <a:gd name="connsiteY5-60" fmla="*/ 529088 h 991099"/>
              <a:gd name="connsiteX0-61" fmla="*/ 0 w 990452"/>
              <a:gd name="connsiteY0-62" fmla="*/ 529088 h 991099"/>
              <a:gd name="connsiteX1-63" fmla="*/ 462011 w 990452"/>
              <a:gd name="connsiteY1-64" fmla="*/ 67077 h 991099"/>
              <a:gd name="connsiteX2-65" fmla="*/ 976294 w 990452"/>
              <a:gd name="connsiteY2-66" fmla="*/ 14805 h 991099"/>
              <a:gd name="connsiteX3-67" fmla="*/ 924022 w 990452"/>
              <a:gd name="connsiteY3-68" fmla="*/ 529088 h 991099"/>
              <a:gd name="connsiteX4-69" fmla="*/ 462011 w 990452"/>
              <a:gd name="connsiteY4-70" fmla="*/ 991099 h 991099"/>
              <a:gd name="connsiteX5-71" fmla="*/ 0 w 990452"/>
              <a:gd name="connsiteY5-72" fmla="*/ 529088 h 991099"/>
              <a:gd name="connsiteX0-73" fmla="*/ 0 w 990452"/>
              <a:gd name="connsiteY0-74" fmla="*/ 528442 h 990453"/>
              <a:gd name="connsiteX1-75" fmla="*/ 462011 w 990452"/>
              <a:gd name="connsiteY1-76" fmla="*/ 66431 h 990453"/>
              <a:gd name="connsiteX2-77" fmla="*/ 976294 w 990452"/>
              <a:gd name="connsiteY2-78" fmla="*/ 14159 h 990453"/>
              <a:gd name="connsiteX3-79" fmla="*/ 924022 w 990452"/>
              <a:gd name="connsiteY3-80" fmla="*/ 528442 h 990453"/>
              <a:gd name="connsiteX4-81" fmla="*/ 462011 w 990452"/>
              <a:gd name="connsiteY4-82" fmla="*/ 990453 h 990453"/>
              <a:gd name="connsiteX5-83" fmla="*/ 0 w 990452"/>
              <a:gd name="connsiteY5-84" fmla="*/ 528442 h 990453"/>
              <a:gd name="connsiteX0-85" fmla="*/ 0 w 990452"/>
              <a:gd name="connsiteY0-86" fmla="*/ 527801 h 989812"/>
              <a:gd name="connsiteX1-87" fmla="*/ 462011 w 990452"/>
              <a:gd name="connsiteY1-88" fmla="*/ 65790 h 989812"/>
              <a:gd name="connsiteX2-89" fmla="*/ 976294 w 990452"/>
              <a:gd name="connsiteY2-90" fmla="*/ 13518 h 989812"/>
              <a:gd name="connsiteX3-91" fmla="*/ 924022 w 990452"/>
              <a:gd name="connsiteY3-92" fmla="*/ 527801 h 989812"/>
              <a:gd name="connsiteX4-93" fmla="*/ 462011 w 990452"/>
              <a:gd name="connsiteY4-94" fmla="*/ 989812 h 989812"/>
              <a:gd name="connsiteX5-95" fmla="*/ 0 w 990452"/>
              <a:gd name="connsiteY5-96" fmla="*/ 527801 h 989812"/>
              <a:gd name="connsiteX0-97" fmla="*/ 0 w 990452"/>
              <a:gd name="connsiteY0-98" fmla="*/ 525286 h 987297"/>
              <a:gd name="connsiteX1-99" fmla="*/ 462011 w 990452"/>
              <a:gd name="connsiteY1-100" fmla="*/ 63275 h 987297"/>
              <a:gd name="connsiteX2-101" fmla="*/ 976294 w 990452"/>
              <a:gd name="connsiteY2-102" fmla="*/ 11003 h 987297"/>
              <a:gd name="connsiteX3-103" fmla="*/ 924022 w 990452"/>
              <a:gd name="connsiteY3-104" fmla="*/ 525286 h 987297"/>
              <a:gd name="connsiteX4-105" fmla="*/ 462011 w 990452"/>
              <a:gd name="connsiteY4-106" fmla="*/ 987297 h 987297"/>
              <a:gd name="connsiteX5-107" fmla="*/ 0 w 990452"/>
              <a:gd name="connsiteY5-108" fmla="*/ 525286 h 987297"/>
              <a:gd name="connsiteX0-109" fmla="*/ 0 w 990452"/>
              <a:gd name="connsiteY0-110" fmla="*/ 523462 h 985473"/>
              <a:gd name="connsiteX1-111" fmla="*/ 462011 w 990452"/>
              <a:gd name="connsiteY1-112" fmla="*/ 61451 h 985473"/>
              <a:gd name="connsiteX2-113" fmla="*/ 976294 w 990452"/>
              <a:gd name="connsiteY2-114" fmla="*/ 9179 h 985473"/>
              <a:gd name="connsiteX3-115" fmla="*/ 924022 w 990452"/>
              <a:gd name="connsiteY3-116" fmla="*/ 523462 h 985473"/>
              <a:gd name="connsiteX4-117" fmla="*/ 462011 w 990452"/>
              <a:gd name="connsiteY4-118" fmla="*/ 985473 h 985473"/>
              <a:gd name="connsiteX5-119" fmla="*/ 0 w 990452"/>
              <a:gd name="connsiteY5-120" fmla="*/ 523462 h 985473"/>
              <a:gd name="connsiteX0-121" fmla="*/ 0 w 985472"/>
              <a:gd name="connsiteY0-122" fmla="*/ 523462 h 985473"/>
              <a:gd name="connsiteX1-123" fmla="*/ 462011 w 985472"/>
              <a:gd name="connsiteY1-124" fmla="*/ 61451 h 985473"/>
              <a:gd name="connsiteX2-125" fmla="*/ 976294 w 985472"/>
              <a:gd name="connsiteY2-126" fmla="*/ 9179 h 985473"/>
              <a:gd name="connsiteX3-127" fmla="*/ 924022 w 985472"/>
              <a:gd name="connsiteY3-128" fmla="*/ 523462 h 985473"/>
              <a:gd name="connsiteX4-129" fmla="*/ 462011 w 985472"/>
              <a:gd name="connsiteY4-130" fmla="*/ 985473 h 985473"/>
              <a:gd name="connsiteX5-131" fmla="*/ 0 w 985472"/>
              <a:gd name="connsiteY5-132" fmla="*/ 523462 h 985473"/>
            </a:gdLst>
            <a:ahLst/>
            <a:cxnLst>
              <a:cxn ang="0">
                <a:pos x="connsiteX0-121" y="connsiteY0-122"/>
              </a:cxn>
              <a:cxn ang="0">
                <a:pos x="connsiteX1-123" y="connsiteY1-124"/>
              </a:cxn>
              <a:cxn ang="0">
                <a:pos x="connsiteX2-125" y="connsiteY2-126"/>
              </a:cxn>
              <a:cxn ang="0">
                <a:pos x="connsiteX3-127" y="connsiteY3-128"/>
              </a:cxn>
              <a:cxn ang="0">
                <a:pos x="connsiteX4-129" y="connsiteY4-130"/>
              </a:cxn>
              <a:cxn ang="0">
                <a:pos x="connsiteX5-131" y="connsiteY5-132"/>
              </a:cxn>
            </a:cxnLst>
            <a:rect l="l" t="t" r="r" b="b"/>
            <a:pathLst>
              <a:path w="985472" h="985473">
                <a:moveTo>
                  <a:pt x="0" y="523462"/>
                </a:moveTo>
                <a:cubicBezTo>
                  <a:pt x="0" y="268300"/>
                  <a:pt x="206849" y="61451"/>
                  <a:pt x="462011" y="61451"/>
                </a:cubicBezTo>
                <a:cubicBezTo>
                  <a:pt x="633438" y="61451"/>
                  <a:pt x="941255" y="-28376"/>
                  <a:pt x="976294" y="9179"/>
                </a:cubicBezTo>
                <a:cubicBezTo>
                  <a:pt x="1013850" y="37485"/>
                  <a:pt x="924022" y="352035"/>
                  <a:pt x="924022" y="523462"/>
                </a:cubicBezTo>
                <a:cubicBezTo>
                  <a:pt x="924022" y="778624"/>
                  <a:pt x="717173" y="985473"/>
                  <a:pt x="462011" y="985473"/>
                </a:cubicBezTo>
                <a:cubicBezTo>
                  <a:pt x="206849" y="985473"/>
                  <a:pt x="0" y="778624"/>
                  <a:pt x="0" y="523462"/>
                </a:cubicBezTo>
                <a:close/>
              </a:path>
            </a:pathLst>
          </a:custGeom>
          <a:noFill/>
          <a:ln w="38100"/>
        </p:spPr>
        <p:style>
          <a:lnRef idx="2">
            <a:srgbClr val="3069B4">
              <a:shade val="50000"/>
            </a:srgbClr>
          </a:lnRef>
          <a:fillRef idx="1">
            <a:srgbClr val="3069B4"/>
          </a:fillRef>
          <a:effectRef idx="0">
            <a:srgbClr val="3069B4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6621120" y="4378485"/>
            <a:ext cx="3213760" cy="92333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pPr algn="ctr"/>
            <a:r>
              <a:rPr lang="zh-CN" altLang="en-US" dirty="0">
                <a:sym typeface="Arial" panose="020B0604020202020204" pitchFamily="34" charset="0"/>
              </a:rPr>
              <a:t>自动执行触发的条件需要数据的不断累积，不断学习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6621120" y="3838744"/>
            <a:ext cx="32137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zh-CN" altLang="en-US" sz="2000" dirty="0">
                <a:solidFill>
                  <a:srgbClr val="3069B4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rPr>
              <a:t>海量的数据预测</a:t>
            </a:r>
            <a:endParaRPr lang="zh-CN" altLang="en-US" sz="2000" dirty="0">
              <a:solidFill>
                <a:srgbClr val="3069B4"/>
              </a:solidFill>
              <a:latin typeface="Arial" panose="020B0604020202020204" pitchFamily="34" charset="0"/>
              <a:ea typeface="黑体" panose="02010609060101010101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8" name="图片 27" descr="区块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415" y="2702560"/>
            <a:ext cx="599440" cy="599440"/>
          </a:xfrm>
          <a:prstGeom prst="rect">
            <a:avLst/>
          </a:prstGeom>
        </p:spPr>
      </p:pic>
      <p:pic>
        <p:nvPicPr>
          <p:cNvPr id="32" name="图片 31" descr="区块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928610" y="2703195"/>
            <a:ext cx="598805" cy="5988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3" grpId="0"/>
      <p:bldP spid="24" grpId="0" animBg="1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 b="1" dirty="0"/>
              <a:t>能不能说的简单一点？</a:t>
            </a:r>
            <a:endParaRPr lang="zh-CN" altLang="en-US" b="1" dirty="0"/>
          </a:p>
        </p:txBody>
      </p:sp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 rot="2878297" flipH="1">
            <a:off x="2756225" y="2972312"/>
            <a:ext cx="526476" cy="399005"/>
          </a:xfrm>
          <a:custGeom>
            <a:avLst/>
            <a:gdLst>
              <a:gd name="connsiteX0" fmla="*/ 0 w 1033462"/>
              <a:gd name="connsiteY0" fmla="*/ 0 h 487326"/>
              <a:gd name="connsiteX1" fmla="*/ 38886 w 1033462"/>
              <a:gd name="connsiteY1" fmla="*/ 21907 h 487326"/>
              <a:gd name="connsiteX2" fmla="*/ 516732 w 1033462"/>
              <a:gd name="connsiteY2" fmla="*/ 99597 h 487326"/>
              <a:gd name="connsiteX3" fmla="*/ 994578 w 1033462"/>
              <a:gd name="connsiteY3" fmla="*/ 21907 h 487326"/>
              <a:gd name="connsiteX4" fmla="*/ 1033462 w 1033462"/>
              <a:gd name="connsiteY4" fmla="*/ 1 h 487326"/>
              <a:gd name="connsiteX5" fmla="*/ 1033462 w 1033462"/>
              <a:gd name="connsiteY5" fmla="*/ 487325 h 487326"/>
              <a:gd name="connsiteX6" fmla="*/ 994578 w 1033462"/>
              <a:gd name="connsiteY6" fmla="*/ 465419 h 487326"/>
              <a:gd name="connsiteX7" fmla="*/ 516732 w 1033462"/>
              <a:gd name="connsiteY7" fmla="*/ 387728 h 487326"/>
              <a:gd name="connsiteX8" fmla="*/ 38886 w 1033462"/>
              <a:gd name="connsiteY8" fmla="*/ 465419 h 487326"/>
              <a:gd name="connsiteX9" fmla="*/ 0 w 1033462"/>
              <a:gd name="connsiteY9" fmla="*/ 487326 h 48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462" h="487326">
                <a:moveTo>
                  <a:pt x="0" y="0"/>
                </a:moveTo>
                <a:lnTo>
                  <a:pt x="38886" y="21907"/>
                </a:lnTo>
                <a:cubicBezTo>
                  <a:pt x="142445" y="68780"/>
                  <a:pt x="317819" y="99597"/>
                  <a:pt x="516732" y="99597"/>
                </a:cubicBezTo>
                <a:cubicBezTo>
                  <a:pt x="715645" y="99597"/>
                  <a:pt x="891020" y="68780"/>
                  <a:pt x="994578" y="21907"/>
                </a:cubicBezTo>
                <a:lnTo>
                  <a:pt x="1033462" y="1"/>
                </a:lnTo>
                <a:lnTo>
                  <a:pt x="1033462" y="487325"/>
                </a:lnTo>
                <a:lnTo>
                  <a:pt x="994578" y="465419"/>
                </a:lnTo>
                <a:cubicBezTo>
                  <a:pt x="891020" y="418546"/>
                  <a:pt x="715645" y="387728"/>
                  <a:pt x="516732" y="387728"/>
                </a:cubicBezTo>
                <a:cubicBezTo>
                  <a:pt x="317819" y="387728"/>
                  <a:pt x="142445" y="418546"/>
                  <a:pt x="38886" y="465419"/>
                </a:cubicBezTo>
                <a:lnTo>
                  <a:pt x="0" y="487326"/>
                </a:lnTo>
                <a:close/>
              </a:path>
            </a:pathLst>
          </a:custGeom>
          <a:solidFill>
            <a:srgbClr val="9BBE4E"/>
          </a:solidFill>
        </p:spPr>
        <p:txBody>
          <a:bodyPr wrap="square" rtlCol="0" anchor="ctr" anchorCtr="0">
            <a:noAutofit/>
          </a:bodyPr>
          <a:p>
            <a:pPr algn="just">
              <a:lnSpc>
                <a:spcPct val="130000"/>
              </a:lnSpc>
            </a:pP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18721703">
            <a:off x="1851889" y="2972312"/>
            <a:ext cx="526476" cy="399005"/>
          </a:xfrm>
          <a:custGeom>
            <a:avLst/>
            <a:gdLst>
              <a:gd name="connsiteX0" fmla="*/ 0 w 1033462"/>
              <a:gd name="connsiteY0" fmla="*/ 0 h 487326"/>
              <a:gd name="connsiteX1" fmla="*/ 38886 w 1033462"/>
              <a:gd name="connsiteY1" fmla="*/ 21907 h 487326"/>
              <a:gd name="connsiteX2" fmla="*/ 516732 w 1033462"/>
              <a:gd name="connsiteY2" fmla="*/ 99597 h 487326"/>
              <a:gd name="connsiteX3" fmla="*/ 994578 w 1033462"/>
              <a:gd name="connsiteY3" fmla="*/ 21907 h 487326"/>
              <a:gd name="connsiteX4" fmla="*/ 1033462 w 1033462"/>
              <a:gd name="connsiteY4" fmla="*/ 1 h 487326"/>
              <a:gd name="connsiteX5" fmla="*/ 1033462 w 1033462"/>
              <a:gd name="connsiteY5" fmla="*/ 487325 h 487326"/>
              <a:gd name="connsiteX6" fmla="*/ 994578 w 1033462"/>
              <a:gd name="connsiteY6" fmla="*/ 465419 h 487326"/>
              <a:gd name="connsiteX7" fmla="*/ 516732 w 1033462"/>
              <a:gd name="connsiteY7" fmla="*/ 387728 h 487326"/>
              <a:gd name="connsiteX8" fmla="*/ 38886 w 1033462"/>
              <a:gd name="connsiteY8" fmla="*/ 465419 h 487326"/>
              <a:gd name="connsiteX9" fmla="*/ 0 w 1033462"/>
              <a:gd name="connsiteY9" fmla="*/ 487326 h 48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462" h="487326">
                <a:moveTo>
                  <a:pt x="0" y="0"/>
                </a:moveTo>
                <a:lnTo>
                  <a:pt x="38886" y="21907"/>
                </a:lnTo>
                <a:cubicBezTo>
                  <a:pt x="142445" y="68780"/>
                  <a:pt x="317819" y="99597"/>
                  <a:pt x="516732" y="99597"/>
                </a:cubicBezTo>
                <a:cubicBezTo>
                  <a:pt x="715645" y="99597"/>
                  <a:pt x="891020" y="68780"/>
                  <a:pt x="994578" y="21907"/>
                </a:cubicBezTo>
                <a:lnTo>
                  <a:pt x="1033462" y="1"/>
                </a:lnTo>
                <a:lnTo>
                  <a:pt x="1033462" y="487325"/>
                </a:lnTo>
                <a:lnTo>
                  <a:pt x="994578" y="465419"/>
                </a:lnTo>
                <a:cubicBezTo>
                  <a:pt x="891020" y="418546"/>
                  <a:pt x="715645" y="387728"/>
                  <a:pt x="516732" y="387728"/>
                </a:cubicBezTo>
                <a:cubicBezTo>
                  <a:pt x="317819" y="387728"/>
                  <a:pt x="142445" y="418546"/>
                  <a:pt x="38886" y="465419"/>
                </a:cubicBezTo>
                <a:lnTo>
                  <a:pt x="0" y="487326"/>
                </a:lnTo>
                <a:close/>
              </a:path>
            </a:pathLst>
          </a:custGeom>
          <a:solidFill>
            <a:srgbClr val="9BBE4E"/>
          </a:solidFill>
        </p:spPr>
        <p:txBody>
          <a:bodyPr wrap="square" rtlCol="0" anchor="ctr" anchorCtr="0">
            <a:noAutofit/>
          </a:bodyPr>
          <a:p>
            <a:pPr algn="just">
              <a:lnSpc>
                <a:spcPct val="130000"/>
              </a:lnSpc>
            </a:pP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1108727" y="3169184"/>
            <a:ext cx="1019683" cy="1019683"/>
            <a:chOff x="944165" y="4136232"/>
            <a:chExt cx="1245394" cy="1245394"/>
          </a:xfrm>
        </p:grpSpPr>
        <p:sp>
          <p:nvSpPr>
            <p:cNvPr id="3" name="椭圆 2"/>
            <p:cNvSpPr/>
            <p:nvPr>
              <p:custDataLst>
                <p:tags r:id="rId4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BC8E63"/>
            </a:solidFill>
          </p:spPr>
          <p:txBody>
            <a:bodyPr wrap="square" rtlCol="0" anchor="ctr" anchorCtr="0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/>
            </a:bodyPr>
            <a:p>
              <a:pPr algn="ctr"/>
              <a:r>
                <a:rPr lang="zh-CN" altLang="en-US" sz="2400" smtClean="0">
                  <a:solidFill>
                    <a:srgbClr val="BC8E63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人</a:t>
              </a:r>
              <a:endParaRPr lang="zh-CN" altLang="en-US" sz="2400" smtClean="0">
                <a:solidFill>
                  <a:srgbClr val="BC8E63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6"/>
            </p:custDataLst>
          </p:nvPr>
        </p:nvGrpSpPr>
        <p:grpSpPr>
          <a:xfrm>
            <a:off x="2021804" y="2124156"/>
            <a:ext cx="1019683" cy="1019683"/>
            <a:chOff x="944165" y="4136232"/>
            <a:chExt cx="1245394" cy="1245394"/>
          </a:xfrm>
        </p:grpSpPr>
        <p:sp>
          <p:nvSpPr>
            <p:cNvPr id="14" name="椭圆 13"/>
            <p:cNvSpPr/>
            <p:nvPr>
              <p:custDataLst>
                <p:tags r:id="rId7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EBA85F"/>
            </a:solidFill>
          </p:spPr>
          <p:txBody>
            <a:bodyPr wrap="square" rtlCol="0" anchor="ctr" anchorCtr="0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8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 fontScale="80000"/>
            </a:bodyPr>
            <a:p>
              <a:pPr algn="ctr"/>
              <a:r>
                <a:rPr lang="zh-CN" altLang="en-US" sz="2400" smtClean="0">
                  <a:solidFill>
                    <a:srgbClr val="EBA85F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权威中介</a:t>
              </a:r>
              <a:endParaRPr lang="zh-CN" altLang="en-US" sz="2400" smtClean="0">
                <a:solidFill>
                  <a:srgbClr val="EBA85F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9"/>
            </p:custDataLst>
          </p:nvPr>
        </p:nvGrpSpPr>
        <p:grpSpPr>
          <a:xfrm>
            <a:off x="2934880" y="3169184"/>
            <a:ext cx="1019683" cy="1019683"/>
            <a:chOff x="944165" y="4136232"/>
            <a:chExt cx="1245394" cy="1245394"/>
          </a:xfrm>
        </p:grpSpPr>
        <p:sp>
          <p:nvSpPr>
            <p:cNvPr id="18" name="椭圆 17"/>
            <p:cNvSpPr/>
            <p:nvPr>
              <p:custDataLst>
                <p:tags r:id="rId10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9BBE4E"/>
            </a:solidFill>
          </p:spPr>
          <p:txBody>
            <a:bodyPr wrap="square" rtlCol="0" anchor="ctr" anchorCtr="0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1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 fontScale="80000"/>
            </a:bodyPr>
            <a:p>
              <a:pPr algn="ctr"/>
              <a:r>
                <a:rPr lang="zh-CN" altLang="en-US" sz="2400" smtClean="0">
                  <a:solidFill>
                    <a:srgbClr val="9BBE4E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人</a:t>
              </a:r>
              <a:endParaRPr lang="zh-CN" altLang="en-US" sz="2400" smtClean="0">
                <a:solidFill>
                  <a:srgbClr val="9BBE4E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08710" y="4490085"/>
            <a:ext cx="2916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连接人与人，人与物，需要一个权威中介才可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确权</a:t>
            </a:r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，因为有信任成本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任意多边形 45"/>
          <p:cNvSpPr/>
          <p:nvPr>
            <p:custDataLst>
              <p:tags r:id="rId12"/>
            </p:custDataLst>
          </p:nvPr>
        </p:nvSpPr>
        <p:spPr>
          <a:xfrm rot="2878297" flipH="1">
            <a:off x="9532945" y="2972312"/>
            <a:ext cx="526476" cy="399005"/>
          </a:xfrm>
          <a:custGeom>
            <a:avLst/>
            <a:gdLst>
              <a:gd name="connsiteX0" fmla="*/ 0 w 1033462"/>
              <a:gd name="connsiteY0" fmla="*/ 0 h 487326"/>
              <a:gd name="connsiteX1" fmla="*/ 38886 w 1033462"/>
              <a:gd name="connsiteY1" fmla="*/ 21907 h 487326"/>
              <a:gd name="connsiteX2" fmla="*/ 516732 w 1033462"/>
              <a:gd name="connsiteY2" fmla="*/ 99597 h 487326"/>
              <a:gd name="connsiteX3" fmla="*/ 994578 w 1033462"/>
              <a:gd name="connsiteY3" fmla="*/ 21907 h 487326"/>
              <a:gd name="connsiteX4" fmla="*/ 1033462 w 1033462"/>
              <a:gd name="connsiteY4" fmla="*/ 1 h 487326"/>
              <a:gd name="connsiteX5" fmla="*/ 1033462 w 1033462"/>
              <a:gd name="connsiteY5" fmla="*/ 487325 h 487326"/>
              <a:gd name="connsiteX6" fmla="*/ 994578 w 1033462"/>
              <a:gd name="connsiteY6" fmla="*/ 465419 h 487326"/>
              <a:gd name="connsiteX7" fmla="*/ 516732 w 1033462"/>
              <a:gd name="connsiteY7" fmla="*/ 387728 h 487326"/>
              <a:gd name="connsiteX8" fmla="*/ 38886 w 1033462"/>
              <a:gd name="connsiteY8" fmla="*/ 465419 h 487326"/>
              <a:gd name="connsiteX9" fmla="*/ 0 w 1033462"/>
              <a:gd name="connsiteY9" fmla="*/ 487326 h 48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462" h="487326">
                <a:moveTo>
                  <a:pt x="0" y="0"/>
                </a:moveTo>
                <a:lnTo>
                  <a:pt x="38886" y="21907"/>
                </a:lnTo>
                <a:cubicBezTo>
                  <a:pt x="142445" y="68780"/>
                  <a:pt x="317819" y="99597"/>
                  <a:pt x="516732" y="99597"/>
                </a:cubicBezTo>
                <a:cubicBezTo>
                  <a:pt x="715645" y="99597"/>
                  <a:pt x="891020" y="68780"/>
                  <a:pt x="994578" y="21907"/>
                </a:cubicBezTo>
                <a:lnTo>
                  <a:pt x="1033462" y="1"/>
                </a:lnTo>
                <a:lnTo>
                  <a:pt x="1033462" y="487325"/>
                </a:lnTo>
                <a:lnTo>
                  <a:pt x="994578" y="465419"/>
                </a:lnTo>
                <a:cubicBezTo>
                  <a:pt x="891020" y="418546"/>
                  <a:pt x="715645" y="387728"/>
                  <a:pt x="516732" y="387728"/>
                </a:cubicBezTo>
                <a:cubicBezTo>
                  <a:pt x="317819" y="387728"/>
                  <a:pt x="142445" y="418546"/>
                  <a:pt x="38886" y="465419"/>
                </a:cubicBezTo>
                <a:lnTo>
                  <a:pt x="0" y="487326"/>
                </a:lnTo>
                <a:close/>
              </a:path>
            </a:pathLst>
          </a:custGeom>
          <a:solidFill>
            <a:srgbClr val="9BBE4E"/>
          </a:solidFill>
        </p:spPr>
        <p:txBody>
          <a:bodyPr wrap="square" rtlCol="0" anchor="ctr" anchorCtr="0">
            <a:noAutofit/>
          </a:bodyPr>
          <a:p>
            <a:pPr algn="just">
              <a:lnSpc>
                <a:spcPct val="130000"/>
              </a:lnSpc>
            </a:pP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47" name="任意多边形 46"/>
          <p:cNvSpPr/>
          <p:nvPr>
            <p:custDataLst>
              <p:tags r:id="rId13"/>
            </p:custDataLst>
          </p:nvPr>
        </p:nvSpPr>
        <p:spPr>
          <a:xfrm rot="18721703">
            <a:off x="8628609" y="2972312"/>
            <a:ext cx="526476" cy="399005"/>
          </a:xfrm>
          <a:custGeom>
            <a:avLst/>
            <a:gdLst>
              <a:gd name="connsiteX0" fmla="*/ 0 w 1033462"/>
              <a:gd name="connsiteY0" fmla="*/ 0 h 487326"/>
              <a:gd name="connsiteX1" fmla="*/ 38886 w 1033462"/>
              <a:gd name="connsiteY1" fmla="*/ 21907 h 487326"/>
              <a:gd name="connsiteX2" fmla="*/ 516732 w 1033462"/>
              <a:gd name="connsiteY2" fmla="*/ 99597 h 487326"/>
              <a:gd name="connsiteX3" fmla="*/ 994578 w 1033462"/>
              <a:gd name="connsiteY3" fmla="*/ 21907 h 487326"/>
              <a:gd name="connsiteX4" fmla="*/ 1033462 w 1033462"/>
              <a:gd name="connsiteY4" fmla="*/ 1 h 487326"/>
              <a:gd name="connsiteX5" fmla="*/ 1033462 w 1033462"/>
              <a:gd name="connsiteY5" fmla="*/ 487325 h 487326"/>
              <a:gd name="connsiteX6" fmla="*/ 994578 w 1033462"/>
              <a:gd name="connsiteY6" fmla="*/ 465419 h 487326"/>
              <a:gd name="connsiteX7" fmla="*/ 516732 w 1033462"/>
              <a:gd name="connsiteY7" fmla="*/ 387728 h 487326"/>
              <a:gd name="connsiteX8" fmla="*/ 38886 w 1033462"/>
              <a:gd name="connsiteY8" fmla="*/ 465419 h 487326"/>
              <a:gd name="connsiteX9" fmla="*/ 0 w 1033462"/>
              <a:gd name="connsiteY9" fmla="*/ 487326 h 48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462" h="487326">
                <a:moveTo>
                  <a:pt x="0" y="0"/>
                </a:moveTo>
                <a:lnTo>
                  <a:pt x="38886" y="21907"/>
                </a:lnTo>
                <a:cubicBezTo>
                  <a:pt x="142445" y="68780"/>
                  <a:pt x="317819" y="99597"/>
                  <a:pt x="516732" y="99597"/>
                </a:cubicBezTo>
                <a:cubicBezTo>
                  <a:pt x="715645" y="99597"/>
                  <a:pt x="891020" y="68780"/>
                  <a:pt x="994578" y="21907"/>
                </a:cubicBezTo>
                <a:lnTo>
                  <a:pt x="1033462" y="1"/>
                </a:lnTo>
                <a:lnTo>
                  <a:pt x="1033462" y="487325"/>
                </a:lnTo>
                <a:lnTo>
                  <a:pt x="994578" y="465419"/>
                </a:lnTo>
                <a:cubicBezTo>
                  <a:pt x="891020" y="418546"/>
                  <a:pt x="715645" y="387728"/>
                  <a:pt x="516732" y="387728"/>
                </a:cubicBezTo>
                <a:cubicBezTo>
                  <a:pt x="317819" y="387728"/>
                  <a:pt x="142445" y="418546"/>
                  <a:pt x="38886" y="465419"/>
                </a:cubicBezTo>
                <a:lnTo>
                  <a:pt x="0" y="487326"/>
                </a:lnTo>
                <a:close/>
              </a:path>
            </a:pathLst>
          </a:custGeom>
          <a:solidFill>
            <a:srgbClr val="9BBE4E"/>
          </a:solidFill>
        </p:spPr>
        <p:txBody>
          <a:bodyPr wrap="square" rtlCol="0" anchor="ctr" anchorCtr="0">
            <a:noAutofit/>
          </a:bodyPr>
          <a:p>
            <a:pPr algn="just">
              <a:lnSpc>
                <a:spcPct val="130000"/>
              </a:lnSpc>
            </a:pP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>
            <p:custDataLst>
              <p:tags r:id="rId14"/>
            </p:custDataLst>
          </p:nvPr>
        </p:nvGrpSpPr>
        <p:grpSpPr>
          <a:xfrm>
            <a:off x="7885447" y="3169184"/>
            <a:ext cx="1019683" cy="1019683"/>
            <a:chOff x="944165" y="4136232"/>
            <a:chExt cx="1245394" cy="1245394"/>
          </a:xfrm>
        </p:grpSpPr>
        <p:sp>
          <p:nvSpPr>
            <p:cNvPr id="49" name="椭圆 48"/>
            <p:cNvSpPr/>
            <p:nvPr>
              <p:custDataLst>
                <p:tags r:id="rId15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BC8E63"/>
            </a:solidFill>
          </p:spPr>
          <p:txBody>
            <a:bodyPr wrap="square" rtlCol="0" anchor="ctr" anchorCtr="0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50" name="椭圆 49"/>
            <p:cNvSpPr/>
            <p:nvPr>
              <p:custDataLst>
                <p:tags r:id="rId16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 fontScale="90000"/>
            </a:bodyPr>
            <a:p>
              <a:pPr algn="ctr"/>
              <a:r>
                <a:rPr lang="zh-CN" altLang="en-US" sz="2400" smtClean="0">
                  <a:solidFill>
                    <a:srgbClr val="BC8E63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区块</a:t>
              </a:r>
              <a:endParaRPr lang="zh-CN" altLang="en-US" sz="2400" smtClean="0">
                <a:solidFill>
                  <a:srgbClr val="BC8E63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>
            <p:custDataLst>
              <p:tags r:id="rId17"/>
            </p:custDataLst>
          </p:nvPr>
        </p:nvGrpSpPr>
        <p:grpSpPr>
          <a:xfrm>
            <a:off x="8798524" y="2124156"/>
            <a:ext cx="1019683" cy="1019683"/>
            <a:chOff x="944165" y="4136232"/>
            <a:chExt cx="1245394" cy="1245394"/>
          </a:xfrm>
        </p:grpSpPr>
        <p:sp>
          <p:nvSpPr>
            <p:cNvPr id="52" name="椭圆 51"/>
            <p:cNvSpPr/>
            <p:nvPr>
              <p:custDataLst>
                <p:tags r:id="rId18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EBA85F"/>
            </a:solidFill>
          </p:spPr>
          <p:txBody>
            <a:bodyPr wrap="square" rtlCol="0" anchor="ctr" anchorCtr="0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19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 fontScale="90000" lnSpcReduction="20000"/>
            </a:bodyPr>
            <a:p>
              <a:pPr algn="ctr"/>
              <a:r>
                <a:rPr lang="zh-CN" altLang="en-US" sz="2400" smtClean="0">
                  <a:solidFill>
                    <a:srgbClr val="EBA85F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区块链</a:t>
              </a:r>
              <a:endParaRPr lang="zh-CN" altLang="en-US" sz="2400" smtClean="0">
                <a:solidFill>
                  <a:srgbClr val="EBA85F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20"/>
            </p:custDataLst>
          </p:nvPr>
        </p:nvGrpSpPr>
        <p:grpSpPr>
          <a:xfrm>
            <a:off x="9711600" y="3169184"/>
            <a:ext cx="1019683" cy="1019683"/>
            <a:chOff x="944165" y="4136232"/>
            <a:chExt cx="1245394" cy="1245394"/>
          </a:xfrm>
        </p:grpSpPr>
        <p:sp>
          <p:nvSpPr>
            <p:cNvPr id="68" name="椭圆 67"/>
            <p:cNvSpPr/>
            <p:nvPr>
              <p:custDataLst>
                <p:tags r:id="rId21"/>
              </p:custDataLst>
            </p:nvPr>
          </p:nvSpPr>
          <p:spPr>
            <a:xfrm>
              <a:off x="944165" y="4136232"/>
              <a:ext cx="1245394" cy="1245394"/>
            </a:xfrm>
            <a:prstGeom prst="ellipse">
              <a:avLst/>
            </a:prstGeom>
            <a:solidFill>
              <a:srgbClr val="9BBE4E"/>
            </a:solidFill>
          </p:spPr>
          <p:txBody>
            <a:bodyPr wrap="square" rtlCol="0" anchor="ctr" anchorCtr="0">
              <a:normAutofit/>
            </a:bodyPr>
            <a:p>
              <a:pPr algn="just">
                <a:lnSpc>
                  <a:spcPct val="130000"/>
                </a:lnSpc>
              </a:pPr>
              <a:endParaRPr lang="zh-CN" altLang="en-US" dirty="0">
                <a:sym typeface="Arial" panose="020B0604020202020204" pitchFamily="34" charset="0"/>
              </a:endParaRPr>
            </a:p>
          </p:txBody>
        </p:sp>
        <p:sp>
          <p:nvSpPr>
            <p:cNvPr id="69" name="椭圆 68"/>
            <p:cNvSpPr/>
            <p:nvPr>
              <p:custDataLst>
                <p:tags r:id="rId22"/>
              </p:custDataLst>
            </p:nvPr>
          </p:nvSpPr>
          <p:spPr>
            <a:xfrm>
              <a:off x="1052811" y="4252562"/>
              <a:ext cx="1028102" cy="1012734"/>
            </a:xfrm>
            <a:prstGeom prst="ellipse">
              <a:avLst/>
            </a:prstGeom>
            <a:solidFill>
              <a:srgbClr val="F3EFEF"/>
            </a:solidFill>
          </p:spPr>
          <p:txBody>
            <a:bodyPr wrap="square" lIns="0" tIns="0" rIns="0" bIns="0" rtlCol="0" anchor="ctr" anchorCtr="0">
              <a:normAutofit fontScale="80000"/>
            </a:bodyPr>
            <a:p>
              <a:pPr algn="ctr"/>
              <a:r>
                <a:rPr lang="zh-CN" altLang="en-US" sz="2400" smtClean="0">
                  <a:solidFill>
                    <a:srgbClr val="9BBE4E">
                      <a:lumMod val="75000"/>
                    </a:srgbClr>
                  </a:solidFill>
                  <a:latin typeface="Calibri Light" panose="020F0302020204030204" charset="0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人</a:t>
              </a:r>
              <a:endParaRPr lang="zh-CN" altLang="en-US" sz="2400" smtClean="0">
                <a:solidFill>
                  <a:srgbClr val="9BBE4E">
                    <a:lumMod val="75000"/>
                  </a:srgbClr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974330" y="4447540"/>
            <a:ext cx="2916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连接人与人，人与物，无需中介即可确权，区块链承担信任成本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08710" y="5931535"/>
            <a:ext cx="514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区块链让价值传递接近零耗损</a:t>
            </a:r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23"/>
            </p:custDataLst>
          </p:nvPr>
        </p:nvSpPr>
        <p:spPr>
          <a:xfrm>
            <a:off x="5662930" y="1693545"/>
            <a:ext cx="3553460" cy="99568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区块，拥有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自认证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物，本地生成私钥、公钥，并暴露公钥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万物互联成本极大降低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</p:spTree>
    <p:custDataLst>
      <p:tags r:id="rId2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1" grpId="0" animBg="1"/>
      <p:bldP spid="8" grpId="0" animBg="1"/>
      <p:bldP spid="4" grpId="0"/>
      <p:bldP spid="46" grpId="0" animBg="1"/>
      <p:bldP spid="47" grpId="0" animBg="1"/>
      <p:bldP spid="70" grpId="0"/>
      <p:bldP spid="71" grpId="2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3008077" y="2379066"/>
            <a:ext cx="439136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什么是币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6" name="任意多边形 115"/>
          <p:cNvSpPr/>
          <p:nvPr/>
        </p:nvSpPr>
        <p:spPr>
          <a:xfrm>
            <a:off x="1526540" y="2494915"/>
            <a:ext cx="593725" cy="925830"/>
          </a:xfrm>
          <a:custGeom>
            <a:avLst/>
            <a:gdLst/>
            <a:ahLst/>
            <a:cxnLst/>
            <a:rect l="l" t="t" r="r" b="b"/>
            <a:pathLst>
              <a:path w="1350388" h="2105692">
                <a:moveTo>
                  <a:pt x="687971" y="25"/>
                </a:moveTo>
                <a:lnTo>
                  <a:pt x="712279" y="25"/>
                </a:lnTo>
                <a:cubicBezTo>
                  <a:pt x="894524" y="11672"/>
                  <a:pt x="1037459" y="72695"/>
                  <a:pt x="1141084" y="183094"/>
                </a:cubicBezTo>
                <a:cubicBezTo>
                  <a:pt x="1244708" y="293492"/>
                  <a:pt x="1309403" y="428958"/>
                  <a:pt x="1335166" y="589488"/>
                </a:cubicBezTo>
                <a:cubicBezTo>
                  <a:pt x="1339661" y="614115"/>
                  <a:pt x="1342826" y="640070"/>
                  <a:pt x="1344661" y="667351"/>
                </a:cubicBezTo>
                <a:cubicBezTo>
                  <a:pt x="1346497" y="694634"/>
                  <a:pt x="1347383" y="721346"/>
                  <a:pt x="1347320" y="747490"/>
                </a:cubicBezTo>
                <a:lnTo>
                  <a:pt x="1350359" y="1242763"/>
                </a:lnTo>
                <a:cubicBezTo>
                  <a:pt x="1351055" y="1358097"/>
                  <a:pt x="1339028" y="1469254"/>
                  <a:pt x="1314277" y="1576235"/>
                </a:cubicBezTo>
                <a:cubicBezTo>
                  <a:pt x="1289526" y="1683214"/>
                  <a:pt x="1247873" y="1777661"/>
                  <a:pt x="1189319" y="1859572"/>
                </a:cubicBezTo>
                <a:cubicBezTo>
                  <a:pt x="1132728" y="1938763"/>
                  <a:pt x="1056006" y="1999152"/>
                  <a:pt x="959155" y="2040745"/>
                </a:cubicBezTo>
                <a:cubicBezTo>
                  <a:pt x="862304" y="2082331"/>
                  <a:pt x="756717" y="2103980"/>
                  <a:pt x="642394" y="2105692"/>
                </a:cubicBezTo>
                <a:cubicBezTo>
                  <a:pt x="510952" y="2093741"/>
                  <a:pt x="400441" y="2053828"/>
                  <a:pt x="310863" y="1985953"/>
                </a:cubicBezTo>
                <a:cubicBezTo>
                  <a:pt x="221284" y="1918072"/>
                  <a:pt x="151287" y="1833145"/>
                  <a:pt x="100870" y="1731170"/>
                </a:cubicBezTo>
                <a:cubicBezTo>
                  <a:pt x="50454" y="1629191"/>
                  <a:pt x="18269" y="1521083"/>
                  <a:pt x="4314" y="1406840"/>
                </a:cubicBezTo>
                <a:cubicBezTo>
                  <a:pt x="2669" y="1380570"/>
                  <a:pt x="1403" y="1352588"/>
                  <a:pt x="516" y="1322901"/>
                </a:cubicBezTo>
                <a:cubicBezTo>
                  <a:pt x="-370" y="1293213"/>
                  <a:pt x="-117" y="1264475"/>
                  <a:pt x="1276" y="1236684"/>
                </a:cubicBezTo>
                <a:cubicBezTo>
                  <a:pt x="1403" y="1163510"/>
                  <a:pt x="1909" y="1089572"/>
                  <a:pt x="2795" y="1014877"/>
                </a:cubicBezTo>
                <a:cubicBezTo>
                  <a:pt x="3681" y="940180"/>
                  <a:pt x="4188" y="866245"/>
                  <a:pt x="4314" y="793068"/>
                </a:cubicBezTo>
                <a:cubicBezTo>
                  <a:pt x="4251" y="681719"/>
                  <a:pt x="18811" y="577779"/>
                  <a:pt x="47993" y="481244"/>
                </a:cubicBezTo>
                <a:cubicBezTo>
                  <a:pt x="77175" y="384708"/>
                  <a:pt x="121359" y="298240"/>
                  <a:pt x="180546" y="221834"/>
                </a:cubicBezTo>
                <a:cubicBezTo>
                  <a:pt x="235112" y="151253"/>
                  <a:pt x="304490" y="96436"/>
                  <a:pt x="388681" y="57377"/>
                </a:cubicBezTo>
                <a:cubicBezTo>
                  <a:pt x="472872" y="18320"/>
                  <a:pt x="572635" y="-797"/>
                  <a:pt x="687971" y="25"/>
                </a:cubicBezTo>
                <a:close/>
                <a:moveTo>
                  <a:pt x="706202" y="197526"/>
                </a:moveTo>
                <a:cubicBezTo>
                  <a:pt x="621188" y="194804"/>
                  <a:pt x="547378" y="206326"/>
                  <a:pt x="484773" y="232090"/>
                </a:cubicBezTo>
                <a:cubicBezTo>
                  <a:pt x="422168" y="257852"/>
                  <a:pt x="370387" y="295960"/>
                  <a:pt x="329431" y="346412"/>
                </a:cubicBezTo>
                <a:cubicBezTo>
                  <a:pt x="287082" y="401803"/>
                  <a:pt x="255558" y="468013"/>
                  <a:pt x="234859" y="545052"/>
                </a:cubicBezTo>
                <a:cubicBezTo>
                  <a:pt x="214159" y="622091"/>
                  <a:pt x="203144" y="705776"/>
                  <a:pt x="201815" y="796106"/>
                </a:cubicBezTo>
                <a:cubicBezTo>
                  <a:pt x="201562" y="869156"/>
                  <a:pt x="200549" y="942585"/>
                  <a:pt x="198776" y="1016396"/>
                </a:cubicBezTo>
                <a:cubicBezTo>
                  <a:pt x="197004" y="1090205"/>
                  <a:pt x="195992" y="1163635"/>
                  <a:pt x="195738" y="1236684"/>
                </a:cubicBezTo>
                <a:cubicBezTo>
                  <a:pt x="194156" y="1284097"/>
                  <a:pt x="195802" y="1332082"/>
                  <a:pt x="200676" y="1380633"/>
                </a:cubicBezTo>
                <a:cubicBezTo>
                  <a:pt x="205550" y="1429187"/>
                  <a:pt x="214033" y="1476408"/>
                  <a:pt x="226123" y="1522300"/>
                </a:cubicBezTo>
                <a:cubicBezTo>
                  <a:pt x="249861" y="1632002"/>
                  <a:pt x="295818" y="1721765"/>
                  <a:pt x="363994" y="1791585"/>
                </a:cubicBezTo>
                <a:cubicBezTo>
                  <a:pt x="432169" y="1861409"/>
                  <a:pt x="525983" y="1900276"/>
                  <a:pt x="645432" y="1908188"/>
                </a:cubicBezTo>
                <a:cubicBezTo>
                  <a:pt x="733232" y="1911036"/>
                  <a:pt x="808307" y="1898502"/>
                  <a:pt x="870659" y="1870587"/>
                </a:cubicBezTo>
                <a:cubicBezTo>
                  <a:pt x="933011" y="1842672"/>
                  <a:pt x="984539" y="1800512"/>
                  <a:pt x="1025242" y="1744112"/>
                </a:cubicBezTo>
                <a:cubicBezTo>
                  <a:pt x="1071768" y="1679163"/>
                  <a:pt x="1104812" y="1603200"/>
                  <a:pt x="1124372" y="1516226"/>
                </a:cubicBezTo>
                <a:cubicBezTo>
                  <a:pt x="1143932" y="1429249"/>
                  <a:pt x="1153427" y="1338093"/>
                  <a:pt x="1152858" y="1242763"/>
                </a:cubicBezTo>
                <a:lnTo>
                  <a:pt x="1149819" y="747490"/>
                </a:lnTo>
                <a:cubicBezTo>
                  <a:pt x="1150326" y="664945"/>
                  <a:pt x="1137159" y="583919"/>
                  <a:pt x="1110319" y="504411"/>
                </a:cubicBezTo>
                <a:cubicBezTo>
                  <a:pt x="1079618" y="419081"/>
                  <a:pt x="1030116" y="348186"/>
                  <a:pt x="961814" y="291720"/>
                </a:cubicBezTo>
                <a:cubicBezTo>
                  <a:pt x="893511" y="235254"/>
                  <a:pt x="808307" y="203857"/>
                  <a:pt x="706202" y="197526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2" name="组合 271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3" name="等腰三角形 272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等腰三角形 273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等腰三角形 275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等腰三角形 277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等腰三角形 285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等腰三角形 286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等腰三角形 287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等腰三角形 288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等腰三角形 289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等腰三角形 290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等腰三角形 291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等腰三角形 292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等腰三角形 294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等腰三角形 295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等腰三角形 296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等腰三角形 297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等腰三角形 299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等腰三角形 300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等腰三角形 301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等腰三角形 302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等腰三角形 304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等腰三角形 306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等腰三角形 307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等腰三角形 308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等腰三角形 309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等腰三角形 310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等腰三角形 311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等腰三角形 313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等腰三角形 315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等腰三角形 316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等腰三角形 317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等腰三角形 318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等腰三角形 320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等腰三角形 323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等腰三角形 327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等腰三角形 328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等腰三角形 329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等腰三角形 330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等腰三角形 331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等腰三角形 332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等腰三角形 334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等腰三角形 335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等腰三角形 336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等腰三角形 341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等腰三角形 342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等腰三角形 343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等腰三角形 344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等腰三角形 345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等腰三角形 346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等腰三角形 347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等腰三角形 349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等腰三角形 351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等腰三角形 352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等腰三角形 353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等腰三角形 358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2" name="等腰三角形 361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等腰三角形 362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等腰三角形 363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等腰三角形 364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等腰三角形 365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等腰三角形 366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等腰三角形 367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等腰三角形 368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等腰三角形 369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等腰三角形 370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等腰三角形 373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等腰三角形 374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等腰三角形 375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等腰三角形 376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等腰三角形 377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等腰三角形 379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等腰三角形 381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等腰三角形 382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等腰三角形 383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等腰三角形 385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等腰三角形 386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等腰三角形 388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等腰三角形 389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265" y="2586355"/>
            <a:ext cx="742950" cy="834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 dirty="0"/>
              <a:t>什么是币</a:t>
            </a:r>
            <a:endParaRPr lang="zh-CN" altLang="en-US" dirty="0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sp>
        <p:nvSpPr>
          <p:cNvPr id="75" name="任意多边形 74"/>
          <p:cNvSpPr/>
          <p:nvPr>
            <p:custDataLst>
              <p:tags r:id="rId1"/>
            </p:custDataLst>
          </p:nvPr>
        </p:nvSpPr>
        <p:spPr bwMode="auto">
          <a:xfrm>
            <a:off x="2460396" y="2141637"/>
            <a:ext cx="7271208" cy="745211"/>
          </a:xfrm>
          <a:custGeom>
            <a:avLst/>
            <a:gdLst>
              <a:gd name="connsiteX0" fmla="*/ 9172116 w 9559256"/>
              <a:gd name="connsiteY0" fmla="*/ 443714 h 979708"/>
              <a:gd name="connsiteX1" fmla="*/ 0 w 9559256"/>
              <a:gd name="connsiteY1" fmla="*/ 443714 h 979708"/>
              <a:gd name="connsiteX2" fmla="*/ 0 w 9559256"/>
              <a:gd name="connsiteY2" fmla="*/ 332875 h 979708"/>
              <a:gd name="connsiteX3" fmla="*/ 8939653 w 9559256"/>
              <a:gd name="connsiteY3" fmla="*/ 332875 h 979708"/>
              <a:gd name="connsiteX4" fmla="*/ 8914087 w 9559256"/>
              <a:gd name="connsiteY4" fmla="*/ 313673 h 979708"/>
              <a:gd name="connsiteX5" fmla="*/ 8907645 w 9559256"/>
              <a:gd name="connsiteY5" fmla="*/ 306607 h 979708"/>
              <a:gd name="connsiteX6" fmla="*/ 8901202 w 9559256"/>
              <a:gd name="connsiteY6" fmla="*/ 299541 h 979708"/>
              <a:gd name="connsiteX7" fmla="*/ 8895680 w 9559256"/>
              <a:gd name="connsiteY7" fmla="*/ 292475 h 979708"/>
              <a:gd name="connsiteX8" fmla="*/ 8890771 w 9559256"/>
              <a:gd name="connsiteY8" fmla="*/ 284487 h 979708"/>
              <a:gd name="connsiteX9" fmla="*/ 8885863 w 9559256"/>
              <a:gd name="connsiteY9" fmla="*/ 276807 h 979708"/>
              <a:gd name="connsiteX10" fmla="*/ 8881261 w 9559256"/>
              <a:gd name="connsiteY10" fmla="*/ 269126 h 979708"/>
              <a:gd name="connsiteX11" fmla="*/ 8877273 w 9559256"/>
              <a:gd name="connsiteY11" fmla="*/ 260831 h 979708"/>
              <a:gd name="connsiteX12" fmla="*/ 8873898 w 9559256"/>
              <a:gd name="connsiteY12" fmla="*/ 252844 h 979708"/>
              <a:gd name="connsiteX13" fmla="*/ 8870524 w 9559256"/>
              <a:gd name="connsiteY13" fmla="*/ 244241 h 979708"/>
              <a:gd name="connsiteX14" fmla="*/ 8867763 w 9559256"/>
              <a:gd name="connsiteY14" fmla="*/ 235639 h 979708"/>
              <a:gd name="connsiteX15" fmla="*/ 8865615 w 9559256"/>
              <a:gd name="connsiteY15" fmla="*/ 227344 h 979708"/>
              <a:gd name="connsiteX16" fmla="*/ 8863468 w 9559256"/>
              <a:gd name="connsiteY16" fmla="*/ 218742 h 979708"/>
              <a:gd name="connsiteX17" fmla="*/ 8862240 w 9559256"/>
              <a:gd name="connsiteY17" fmla="*/ 209832 h 979708"/>
              <a:gd name="connsiteX18" fmla="*/ 8861013 w 9559256"/>
              <a:gd name="connsiteY18" fmla="*/ 201230 h 979708"/>
              <a:gd name="connsiteX19" fmla="*/ 8860706 w 9559256"/>
              <a:gd name="connsiteY19" fmla="*/ 192321 h 979708"/>
              <a:gd name="connsiteX20" fmla="*/ 8860400 w 9559256"/>
              <a:gd name="connsiteY20" fmla="*/ 183719 h 979708"/>
              <a:gd name="connsiteX21" fmla="*/ 8860706 w 9559256"/>
              <a:gd name="connsiteY21" fmla="*/ 175116 h 979708"/>
              <a:gd name="connsiteX22" fmla="*/ 8861013 w 9559256"/>
              <a:gd name="connsiteY22" fmla="*/ 166207 h 979708"/>
              <a:gd name="connsiteX23" fmla="*/ 8862240 w 9559256"/>
              <a:gd name="connsiteY23" fmla="*/ 157298 h 979708"/>
              <a:gd name="connsiteX24" fmla="*/ 8863468 w 9559256"/>
              <a:gd name="connsiteY24" fmla="*/ 148388 h 979708"/>
              <a:gd name="connsiteX25" fmla="*/ 8865615 w 9559256"/>
              <a:gd name="connsiteY25" fmla="*/ 140093 h 979708"/>
              <a:gd name="connsiteX26" fmla="*/ 8867763 w 9559256"/>
              <a:gd name="connsiteY26" fmla="*/ 131491 h 979708"/>
              <a:gd name="connsiteX27" fmla="*/ 8870524 w 9559256"/>
              <a:gd name="connsiteY27" fmla="*/ 122889 h 979708"/>
              <a:gd name="connsiteX28" fmla="*/ 8873898 w 9559256"/>
              <a:gd name="connsiteY28" fmla="*/ 114594 h 979708"/>
              <a:gd name="connsiteX29" fmla="*/ 8877273 w 9559256"/>
              <a:gd name="connsiteY29" fmla="*/ 106299 h 979708"/>
              <a:gd name="connsiteX30" fmla="*/ 8881261 w 9559256"/>
              <a:gd name="connsiteY30" fmla="*/ 98311 h 979708"/>
              <a:gd name="connsiteX31" fmla="*/ 8885863 w 9559256"/>
              <a:gd name="connsiteY31" fmla="*/ 90630 h 979708"/>
              <a:gd name="connsiteX32" fmla="*/ 8890771 w 9559256"/>
              <a:gd name="connsiteY32" fmla="*/ 82643 h 979708"/>
              <a:gd name="connsiteX33" fmla="*/ 8895680 w 9559256"/>
              <a:gd name="connsiteY33" fmla="*/ 75269 h 979708"/>
              <a:gd name="connsiteX34" fmla="*/ 8901202 w 9559256"/>
              <a:gd name="connsiteY34" fmla="*/ 67896 h 979708"/>
              <a:gd name="connsiteX35" fmla="*/ 8907645 w 9559256"/>
              <a:gd name="connsiteY35" fmla="*/ 60830 h 979708"/>
              <a:gd name="connsiteX36" fmla="*/ 8914087 w 9559256"/>
              <a:gd name="connsiteY36" fmla="*/ 53764 h 979708"/>
              <a:gd name="connsiteX37" fmla="*/ 8920836 w 9559256"/>
              <a:gd name="connsiteY37" fmla="*/ 47312 h 979708"/>
              <a:gd name="connsiteX38" fmla="*/ 8928199 w 9559256"/>
              <a:gd name="connsiteY38" fmla="*/ 41475 h 979708"/>
              <a:gd name="connsiteX39" fmla="*/ 8935255 w 9559256"/>
              <a:gd name="connsiteY39" fmla="*/ 35638 h 979708"/>
              <a:gd name="connsiteX40" fmla="*/ 8942925 w 9559256"/>
              <a:gd name="connsiteY40" fmla="*/ 30415 h 979708"/>
              <a:gd name="connsiteX41" fmla="*/ 8950288 w 9559256"/>
              <a:gd name="connsiteY41" fmla="*/ 25499 h 979708"/>
              <a:gd name="connsiteX42" fmla="*/ 8958571 w 9559256"/>
              <a:gd name="connsiteY42" fmla="*/ 21198 h 979708"/>
              <a:gd name="connsiteX43" fmla="*/ 8966547 w 9559256"/>
              <a:gd name="connsiteY43" fmla="*/ 16897 h 979708"/>
              <a:gd name="connsiteX44" fmla="*/ 8974830 w 9559256"/>
              <a:gd name="connsiteY44" fmla="*/ 13518 h 979708"/>
              <a:gd name="connsiteX45" fmla="*/ 8982807 w 9559256"/>
              <a:gd name="connsiteY45" fmla="*/ 10138 h 979708"/>
              <a:gd name="connsiteX46" fmla="*/ 8991397 w 9559256"/>
              <a:gd name="connsiteY46" fmla="*/ 7680 h 979708"/>
              <a:gd name="connsiteX47" fmla="*/ 8999987 w 9559256"/>
              <a:gd name="connsiteY47" fmla="*/ 5223 h 979708"/>
              <a:gd name="connsiteX48" fmla="*/ 9008577 w 9559256"/>
              <a:gd name="connsiteY48" fmla="*/ 3687 h 979708"/>
              <a:gd name="connsiteX49" fmla="*/ 9017474 w 9559256"/>
              <a:gd name="connsiteY49" fmla="*/ 2150 h 979708"/>
              <a:gd name="connsiteX50" fmla="*/ 9025757 w 9559256"/>
              <a:gd name="connsiteY50" fmla="*/ 1229 h 979708"/>
              <a:gd name="connsiteX51" fmla="*/ 9034654 w 9559256"/>
              <a:gd name="connsiteY51" fmla="*/ 307 h 979708"/>
              <a:gd name="connsiteX52" fmla="*/ 9043550 w 9559256"/>
              <a:gd name="connsiteY52" fmla="*/ 0 h 979708"/>
              <a:gd name="connsiteX53" fmla="*/ 9052447 w 9559256"/>
              <a:gd name="connsiteY53" fmla="*/ 307 h 979708"/>
              <a:gd name="connsiteX54" fmla="*/ 9061037 w 9559256"/>
              <a:gd name="connsiteY54" fmla="*/ 1229 h 979708"/>
              <a:gd name="connsiteX55" fmla="*/ 9069934 w 9559256"/>
              <a:gd name="connsiteY55" fmla="*/ 2150 h 979708"/>
              <a:gd name="connsiteX56" fmla="*/ 9078524 w 9559256"/>
              <a:gd name="connsiteY56" fmla="*/ 3687 h 979708"/>
              <a:gd name="connsiteX57" fmla="*/ 9087421 w 9559256"/>
              <a:gd name="connsiteY57" fmla="*/ 5223 h 979708"/>
              <a:gd name="connsiteX58" fmla="*/ 9095704 w 9559256"/>
              <a:gd name="connsiteY58" fmla="*/ 7680 h 979708"/>
              <a:gd name="connsiteX59" fmla="*/ 9104294 w 9559256"/>
              <a:gd name="connsiteY59" fmla="*/ 10138 h 979708"/>
              <a:gd name="connsiteX60" fmla="*/ 9112577 w 9559256"/>
              <a:gd name="connsiteY60" fmla="*/ 13518 h 979708"/>
              <a:gd name="connsiteX61" fmla="*/ 9120860 w 9559256"/>
              <a:gd name="connsiteY61" fmla="*/ 16897 h 979708"/>
              <a:gd name="connsiteX62" fmla="*/ 9128837 w 9559256"/>
              <a:gd name="connsiteY62" fmla="*/ 21198 h 979708"/>
              <a:gd name="connsiteX63" fmla="*/ 9136813 w 9559256"/>
              <a:gd name="connsiteY63" fmla="*/ 25499 h 979708"/>
              <a:gd name="connsiteX64" fmla="*/ 9144483 w 9559256"/>
              <a:gd name="connsiteY64" fmla="*/ 30415 h 979708"/>
              <a:gd name="connsiteX65" fmla="*/ 9151846 w 9559256"/>
              <a:gd name="connsiteY65" fmla="*/ 35638 h 979708"/>
              <a:gd name="connsiteX66" fmla="*/ 9159208 w 9559256"/>
              <a:gd name="connsiteY66" fmla="*/ 41475 h 979708"/>
              <a:gd name="connsiteX67" fmla="*/ 9166264 w 9559256"/>
              <a:gd name="connsiteY67" fmla="*/ 47312 h 979708"/>
              <a:gd name="connsiteX68" fmla="*/ 9173014 w 9559256"/>
              <a:gd name="connsiteY68" fmla="*/ 53764 h 979708"/>
              <a:gd name="connsiteX69" fmla="*/ 9505569 w 9559256"/>
              <a:gd name="connsiteY69" fmla="*/ 386793 h 979708"/>
              <a:gd name="connsiteX70" fmla="*/ 9511398 w 9559256"/>
              <a:gd name="connsiteY70" fmla="*/ 392937 h 979708"/>
              <a:gd name="connsiteX71" fmla="*/ 9517226 w 9559256"/>
              <a:gd name="connsiteY71" fmla="*/ 399696 h 979708"/>
              <a:gd name="connsiteX72" fmla="*/ 9522749 w 9559256"/>
              <a:gd name="connsiteY72" fmla="*/ 406455 h 979708"/>
              <a:gd name="connsiteX73" fmla="*/ 9527657 w 9559256"/>
              <a:gd name="connsiteY73" fmla="*/ 413828 h 979708"/>
              <a:gd name="connsiteX74" fmla="*/ 9532566 w 9559256"/>
              <a:gd name="connsiteY74" fmla="*/ 421509 h 979708"/>
              <a:gd name="connsiteX75" fmla="*/ 9536861 w 9559256"/>
              <a:gd name="connsiteY75" fmla="*/ 428882 h 979708"/>
              <a:gd name="connsiteX76" fmla="*/ 9540849 w 9559256"/>
              <a:gd name="connsiteY76" fmla="*/ 436870 h 979708"/>
              <a:gd name="connsiteX77" fmla="*/ 9544837 w 9559256"/>
              <a:gd name="connsiteY77" fmla="*/ 445165 h 979708"/>
              <a:gd name="connsiteX78" fmla="*/ 9547905 w 9559256"/>
              <a:gd name="connsiteY78" fmla="*/ 453153 h 979708"/>
              <a:gd name="connsiteX79" fmla="*/ 9550666 w 9559256"/>
              <a:gd name="connsiteY79" fmla="*/ 461755 h 979708"/>
              <a:gd name="connsiteX80" fmla="*/ 9553120 w 9559256"/>
              <a:gd name="connsiteY80" fmla="*/ 470357 h 979708"/>
              <a:gd name="connsiteX81" fmla="*/ 9555268 w 9559256"/>
              <a:gd name="connsiteY81" fmla="*/ 479266 h 979708"/>
              <a:gd name="connsiteX82" fmla="*/ 9557108 w 9559256"/>
              <a:gd name="connsiteY82" fmla="*/ 488483 h 979708"/>
              <a:gd name="connsiteX83" fmla="*/ 9558029 w 9559256"/>
              <a:gd name="connsiteY83" fmla="*/ 497700 h 979708"/>
              <a:gd name="connsiteX84" fmla="*/ 9558949 w 9559256"/>
              <a:gd name="connsiteY84" fmla="*/ 506916 h 979708"/>
              <a:gd name="connsiteX85" fmla="*/ 9559256 w 9559256"/>
              <a:gd name="connsiteY85" fmla="*/ 516440 h 979708"/>
              <a:gd name="connsiteX86" fmla="*/ 9558949 w 9559256"/>
              <a:gd name="connsiteY86" fmla="*/ 525964 h 979708"/>
              <a:gd name="connsiteX87" fmla="*/ 9558029 w 9559256"/>
              <a:gd name="connsiteY87" fmla="*/ 535181 h 979708"/>
              <a:gd name="connsiteX88" fmla="*/ 9557108 w 9559256"/>
              <a:gd name="connsiteY88" fmla="*/ 544397 h 979708"/>
              <a:gd name="connsiteX89" fmla="*/ 9555268 w 9559256"/>
              <a:gd name="connsiteY89" fmla="*/ 553307 h 979708"/>
              <a:gd name="connsiteX90" fmla="*/ 9553120 w 9559256"/>
              <a:gd name="connsiteY90" fmla="*/ 562524 h 979708"/>
              <a:gd name="connsiteX91" fmla="*/ 9550666 w 9559256"/>
              <a:gd name="connsiteY91" fmla="*/ 570819 h 979708"/>
              <a:gd name="connsiteX92" fmla="*/ 9547905 w 9559256"/>
              <a:gd name="connsiteY92" fmla="*/ 579421 h 979708"/>
              <a:gd name="connsiteX93" fmla="*/ 9544837 w 9559256"/>
              <a:gd name="connsiteY93" fmla="*/ 587716 h 979708"/>
              <a:gd name="connsiteX94" fmla="*/ 9540849 w 9559256"/>
              <a:gd name="connsiteY94" fmla="*/ 596011 h 979708"/>
              <a:gd name="connsiteX95" fmla="*/ 9536861 w 9559256"/>
              <a:gd name="connsiteY95" fmla="*/ 603691 h 979708"/>
              <a:gd name="connsiteX96" fmla="*/ 9532566 w 9559256"/>
              <a:gd name="connsiteY96" fmla="*/ 611679 h 979708"/>
              <a:gd name="connsiteX97" fmla="*/ 9527657 w 9559256"/>
              <a:gd name="connsiteY97" fmla="*/ 619052 h 979708"/>
              <a:gd name="connsiteX98" fmla="*/ 9522749 w 9559256"/>
              <a:gd name="connsiteY98" fmla="*/ 626426 h 979708"/>
              <a:gd name="connsiteX99" fmla="*/ 9517226 w 9559256"/>
              <a:gd name="connsiteY99" fmla="*/ 633185 h 979708"/>
              <a:gd name="connsiteX100" fmla="*/ 9511398 w 9559256"/>
              <a:gd name="connsiteY100" fmla="*/ 639943 h 979708"/>
              <a:gd name="connsiteX101" fmla="*/ 9505569 w 9559256"/>
              <a:gd name="connsiteY101" fmla="*/ 646088 h 979708"/>
              <a:gd name="connsiteX102" fmla="*/ 9173014 w 9559256"/>
              <a:gd name="connsiteY102" fmla="*/ 978809 h 979708"/>
              <a:gd name="connsiteX103" fmla="*/ 9172116 w 9559256"/>
              <a:gd name="connsiteY103" fmla="*/ 979708 h 979708"/>
              <a:gd name="connsiteX104" fmla="*/ 9263556 w 9559256"/>
              <a:gd name="connsiteY104" fmla="*/ 535154 h 979708"/>
              <a:gd name="connsiteX0-1" fmla="*/ 9172116 w 9559256"/>
              <a:gd name="connsiteY0-2" fmla="*/ 443714 h 979708"/>
              <a:gd name="connsiteX1-3" fmla="*/ 0 w 9559256"/>
              <a:gd name="connsiteY1-4" fmla="*/ 443714 h 979708"/>
              <a:gd name="connsiteX2-5" fmla="*/ 0 w 9559256"/>
              <a:gd name="connsiteY2-6" fmla="*/ 332875 h 979708"/>
              <a:gd name="connsiteX3-7" fmla="*/ 8939653 w 9559256"/>
              <a:gd name="connsiteY3-8" fmla="*/ 332875 h 979708"/>
              <a:gd name="connsiteX4-9" fmla="*/ 8914087 w 9559256"/>
              <a:gd name="connsiteY4-10" fmla="*/ 313673 h 979708"/>
              <a:gd name="connsiteX5-11" fmla="*/ 8907645 w 9559256"/>
              <a:gd name="connsiteY5-12" fmla="*/ 306607 h 979708"/>
              <a:gd name="connsiteX6-13" fmla="*/ 8901202 w 9559256"/>
              <a:gd name="connsiteY6-14" fmla="*/ 299541 h 979708"/>
              <a:gd name="connsiteX7-15" fmla="*/ 8895680 w 9559256"/>
              <a:gd name="connsiteY7-16" fmla="*/ 292475 h 979708"/>
              <a:gd name="connsiteX8-17" fmla="*/ 8890771 w 9559256"/>
              <a:gd name="connsiteY8-18" fmla="*/ 284487 h 979708"/>
              <a:gd name="connsiteX9-19" fmla="*/ 8885863 w 9559256"/>
              <a:gd name="connsiteY9-20" fmla="*/ 276807 h 979708"/>
              <a:gd name="connsiteX10-21" fmla="*/ 8881261 w 9559256"/>
              <a:gd name="connsiteY10-22" fmla="*/ 269126 h 979708"/>
              <a:gd name="connsiteX11-23" fmla="*/ 8877273 w 9559256"/>
              <a:gd name="connsiteY11-24" fmla="*/ 260831 h 979708"/>
              <a:gd name="connsiteX12-25" fmla="*/ 8873898 w 9559256"/>
              <a:gd name="connsiteY12-26" fmla="*/ 252844 h 979708"/>
              <a:gd name="connsiteX13-27" fmla="*/ 8870524 w 9559256"/>
              <a:gd name="connsiteY13-28" fmla="*/ 244241 h 979708"/>
              <a:gd name="connsiteX14-29" fmla="*/ 8867763 w 9559256"/>
              <a:gd name="connsiteY14-30" fmla="*/ 235639 h 979708"/>
              <a:gd name="connsiteX15-31" fmla="*/ 8865615 w 9559256"/>
              <a:gd name="connsiteY15-32" fmla="*/ 227344 h 979708"/>
              <a:gd name="connsiteX16-33" fmla="*/ 8863468 w 9559256"/>
              <a:gd name="connsiteY16-34" fmla="*/ 218742 h 979708"/>
              <a:gd name="connsiteX17-35" fmla="*/ 8862240 w 9559256"/>
              <a:gd name="connsiteY17-36" fmla="*/ 209832 h 979708"/>
              <a:gd name="connsiteX18-37" fmla="*/ 8861013 w 9559256"/>
              <a:gd name="connsiteY18-38" fmla="*/ 201230 h 979708"/>
              <a:gd name="connsiteX19-39" fmla="*/ 8860706 w 9559256"/>
              <a:gd name="connsiteY19-40" fmla="*/ 192321 h 979708"/>
              <a:gd name="connsiteX20-41" fmla="*/ 8860400 w 9559256"/>
              <a:gd name="connsiteY20-42" fmla="*/ 183719 h 979708"/>
              <a:gd name="connsiteX21-43" fmla="*/ 8860706 w 9559256"/>
              <a:gd name="connsiteY21-44" fmla="*/ 175116 h 979708"/>
              <a:gd name="connsiteX22-45" fmla="*/ 8861013 w 9559256"/>
              <a:gd name="connsiteY22-46" fmla="*/ 166207 h 979708"/>
              <a:gd name="connsiteX23-47" fmla="*/ 8862240 w 9559256"/>
              <a:gd name="connsiteY23-48" fmla="*/ 157298 h 979708"/>
              <a:gd name="connsiteX24-49" fmla="*/ 8863468 w 9559256"/>
              <a:gd name="connsiteY24-50" fmla="*/ 148388 h 979708"/>
              <a:gd name="connsiteX25-51" fmla="*/ 8865615 w 9559256"/>
              <a:gd name="connsiteY25-52" fmla="*/ 140093 h 979708"/>
              <a:gd name="connsiteX26-53" fmla="*/ 8867763 w 9559256"/>
              <a:gd name="connsiteY26-54" fmla="*/ 131491 h 979708"/>
              <a:gd name="connsiteX27-55" fmla="*/ 8870524 w 9559256"/>
              <a:gd name="connsiteY27-56" fmla="*/ 122889 h 979708"/>
              <a:gd name="connsiteX28-57" fmla="*/ 8873898 w 9559256"/>
              <a:gd name="connsiteY28-58" fmla="*/ 114594 h 979708"/>
              <a:gd name="connsiteX29-59" fmla="*/ 8877273 w 9559256"/>
              <a:gd name="connsiteY29-60" fmla="*/ 106299 h 979708"/>
              <a:gd name="connsiteX30-61" fmla="*/ 8881261 w 9559256"/>
              <a:gd name="connsiteY30-62" fmla="*/ 98311 h 979708"/>
              <a:gd name="connsiteX31-63" fmla="*/ 8885863 w 9559256"/>
              <a:gd name="connsiteY31-64" fmla="*/ 90630 h 979708"/>
              <a:gd name="connsiteX32-65" fmla="*/ 8890771 w 9559256"/>
              <a:gd name="connsiteY32-66" fmla="*/ 82643 h 979708"/>
              <a:gd name="connsiteX33-67" fmla="*/ 8895680 w 9559256"/>
              <a:gd name="connsiteY33-68" fmla="*/ 75269 h 979708"/>
              <a:gd name="connsiteX34-69" fmla="*/ 8901202 w 9559256"/>
              <a:gd name="connsiteY34-70" fmla="*/ 67896 h 979708"/>
              <a:gd name="connsiteX35-71" fmla="*/ 8907645 w 9559256"/>
              <a:gd name="connsiteY35-72" fmla="*/ 60830 h 979708"/>
              <a:gd name="connsiteX36-73" fmla="*/ 8914087 w 9559256"/>
              <a:gd name="connsiteY36-74" fmla="*/ 53764 h 979708"/>
              <a:gd name="connsiteX37-75" fmla="*/ 8920836 w 9559256"/>
              <a:gd name="connsiteY37-76" fmla="*/ 47312 h 979708"/>
              <a:gd name="connsiteX38-77" fmla="*/ 8928199 w 9559256"/>
              <a:gd name="connsiteY38-78" fmla="*/ 41475 h 979708"/>
              <a:gd name="connsiteX39-79" fmla="*/ 8935255 w 9559256"/>
              <a:gd name="connsiteY39-80" fmla="*/ 35638 h 979708"/>
              <a:gd name="connsiteX40-81" fmla="*/ 8942925 w 9559256"/>
              <a:gd name="connsiteY40-82" fmla="*/ 30415 h 979708"/>
              <a:gd name="connsiteX41-83" fmla="*/ 8950288 w 9559256"/>
              <a:gd name="connsiteY41-84" fmla="*/ 25499 h 979708"/>
              <a:gd name="connsiteX42-85" fmla="*/ 8958571 w 9559256"/>
              <a:gd name="connsiteY42-86" fmla="*/ 21198 h 979708"/>
              <a:gd name="connsiteX43-87" fmla="*/ 8966547 w 9559256"/>
              <a:gd name="connsiteY43-88" fmla="*/ 16897 h 979708"/>
              <a:gd name="connsiteX44-89" fmla="*/ 8974830 w 9559256"/>
              <a:gd name="connsiteY44-90" fmla="*/ 13518 h 979708"/>
              <a:gd name="connsiteX45-91" fmla="*/ 8982807 w 9559256"/>
              <a:gd name="connsiteY45-92" fmla="*/ 10138 h 979708"/>
              <a:gd name="connsiteX46-93" fmla="*/ 8991397 w 9559256"/>
              <a:gd name="connsiteY46-94" fmla="*/ 7680 h 979708"/>
              <a:gd name="connsiteX47-95" fmla="*/ 8999987 w 9559256"/>
              <a:gd name="connsiteY47-96" fmla="*/ 5223 h 979708"/>
              <a:gd name="connsiteX48-97" fmla="*/ 9008577 w 9559256"/>
              <a:gd name="connsiteY48-98" fmla="*/ 3687 h 979708"/>
              <a:gd name="connsiteX49-99" fmla="*/ 9017474 w 9559256"/>
              <a:gd name="connsiteY49-100" fmla="*/ 2150 h 979708"/>
              <a:gd name="connsiteX50-101" fmla="*/ 9025757 w 9559256"/>
              <a:gd name="connsiteY50-102" fmla="*/ 1229 h 979708"/>
              <a:gd name="connsiteX51-103" fmla="*/ 9034654 w 9559256"/>
              <a:gd name="connsiteY51-104" fmla="*/ 307 h 979708"/>
              <a:gd name="connsiteX52-105" fmla="*/ 9043550 w 9559256"/>
              <a:gd name="connsiteY52-106" fmla="*/ 0 h 979708"/>
              <a:gd name="connsiteX53-107" fmla="*/ 9052447 w 9559256"/>
              <a:gd name="connsiteY53-108" fmla="*/ 307 h 979708"/>
              <a:gd name="connsiteX54-109" fmla="*/ 9061037 w 9559256"/>
              <a:gd name="connsiteY54-110" fmla="*/ 1229 h 979708"/>
              <a:gd name="connsiteX55-111" fmla="*/ 9069934 w 9559256"/>
              <a:gd name="connsiteY55-112" fmla="*/ 2150 h 979708"/>
              <a:gd name="connsiteX56-113" fmla="*/ 9078524 w 9559256"/>
              <a:gd name="connsiteY56-114" fmla="*/ 3687 h 979708"/>
              <a:gd name="connsiteX57-115" fmla="*/ 9087421 w 9559256"/>
              <a:gd name="connsiteY57-116" fmla="*/ 5223 h 979708"/>
              <a:gd name="connsiteX58-117" fmla="*/ 9095704 w 9559256"/>
              <a:gd name="connsiteY58-118" fmla="*/ 7680 h 979708"/>
              <a:gd name="connsiteX59-119" fmla="*/ 9104294 w 9559256"/>
              <a:gd name="connsiteY59-120" fmla="*/ 10138 h 979708"/>
              <a:gd name="connsiteX60-121" fmla="*/ 9112577 w 9559256"/>
              <a:gd name="connsiteY60-122" fmla="*/ 13518 h 979708"/>
              <a:gd name="connsiteX61-123" fmla="*/ 9120860 w 9559256"/>
              <a:gd name="connsiteY61-124" fmla="*/ 16897 h 979708"/>
              <a:gd name="connsiteX62-125" fmla="*/ 9128837 w 9559256"/>
              <a:gd name="connsiteY62-126" fmla="*/ 21198 h 979708"/>
              <a:gd name="connsiteX63-127" fmla="*/ 9136813 w 9559256"/>
              <a:gd name="connsiteY63-128" fmla="*/ 25499 h 979708"/>
              <a:gd name="connsiteX64-129" fmla="*/ 9144483 w 9559256"/>
              <a:gd name="connsiteY64-130" fmla="*/ 30415 h 979708"/>
              <a:gd name="connsiteX65-131" fmla="*/ 9151846 w 9559256"/>
              <a:gd name="connsiteY65-132" fmla="*/ 35638 h 979708"/>
              <a:gd name="connsiteX66-133" fmla="*/ 9159208 w 9559256"/>
              <a:gd name="connsiteY66-134" fmla="*/ 41475 h 979708"/>
              <a:gd name="connsiteX67-135" fmla="*/ 9166264 w 9559256"/>
              <a:gd name="connsiteY67-136" fmla="*/ 47312 h 979708"/>
              <a:gd name="connsiteX68-137" fmla="*/ 9173014 w 9559256"/>
              <a:gd name="connsiteY68-138" fmla="*/ 53764 h 979708"/>
              <a:gd name="connsiteX69-139" fmla="*/ 9505569 w 9559256"/>
              <a:gd name="connsiteY69-140" fmla="*/ 386793 h 979708"/>
              <a:gd name="connsiteX70-141" fmla="*/ 9511398 w 9559256"/>
              <a:gd name="connsiteY70-142" fmla="*/ 392937 h 979708"/>
              <a:gd name="connsiteX71-143" fmla="*/ 9517226 w 9559256"/>
              <a:gd name="connsiteY71-144" fmla="*/ 399696 h 979708"/>
              <a:gd name="connsiteX72-145" fmla="*/ 9522749 w 9559256"/>
              <a:gd name="connsiteY72-146" fmla="*/ 406455 h 979708"/>
              <a:gd name="connsiteX73-147" fmla="*/ 9527657 w 9559256"/>
              <a:gd name="connsiteY73-148" fmla="*/ 413828 h 979708"/>
              <a:gd name="connsiteX74-149" fmla="*/ 9532566 w 9559256"/>
              <a:gd name="connsiteY74-150" fmla="*/ 421509 h 979708"/>
              <a:gd name="connsiteX75-151" fmla="*/ 9536861 w 9559256"/>
              <a:gd name="connsiteY75-152" fmla="*/ 428882 h 979708"/>
              <a:gd name="connsiteX76-153" fmla="*/ 9540849 w 9559256"/>
              <a:gd name="connsiteY76-154" fmla="*/ 436870 h 979708"/>
              <a:gd name="connsiteX77-155" fmla="*/ 9544837 w 9559256"/>
              <a:gd name="connsiteY77-156" fmla="*/ 445165 h 979708"/>
              <a:gd name="connsiteX78-157" fmla="*/ 9547905 w 9559256"/>
              <a:gd name="connsiteY78-158" fmla="*/ 453153 h 979708"/>
              <a:gd name="connsiteX79-159" fmla="*/ 9550666 w 9559256"/>
              <a:gd name="connsiteY79-160" fmla="*/ 461755 h 979708"/>
              <a:gd name="connsiteX80-161" fmla="*/ 9553120 w 9559256"/>
              <a:gd name="connsiteY80-162" fmla="*/ 470357 h 979708"/>
              <a:gd name="connsiteX81-163" fmla="*/ 9555268 w 9559256"/>
              <a:gd name="connsiteY81-164" fmla="*/ 479266 h 979708"/>
              <a:gd name="connsiteX82-165" fmla="*/ 9557108 w 9559256"/>
              <a:gd name="connsiteY82-166" fmla="*/ 488483 h 979708"/>
              <a:gd name="connsiteX83-167" fmla="*/ 9558029 w 9559256"/>
              <a:gd name="connsiteY83-168" fmla="*/ 497700 h 979708"/>
              <a:gd name="connsiteX84-169" fmla="*/ 9558949 w 9559256"/>
              <a:gd name="connsiteY84-170" fmla="*/ 506916 h 979708"/>
              <a:gd name="connsiteX85-171" fmla="*/ 9559256 w 9559256"/>
              <a:gd name="connsiteY85-172" fmla="*/ 516440 h 979708"/>
              <a:gd name="connsiteX86-173" fmla="*/ 9558949 w 9559256"/>
              <a:gd name="connsiteY86-174" fmla="*/ 525964 h 979708"/>
              <a:gd name="connsiteX87-175" fmla="*/ 9558029 w 9559256"/>
              <a:gd name="connsiteY87-176" fmla="*/ 535181 h 979708"/>
              <a:gd name="connsiteX88-177" fmla="*/ 9557108 w 9559256"/>
              <a:gd name="connsiteY88-178" fmla="*/ 544397 h 979708"/>
              <a:gd name="connsiteX89-179" fmla="*/ 9555268 w 9559256"/>
              <a:gd name="connsiteY89-180" fmla="*/ 553307 h 979708"/>
              <a:gd name="connsiteX90-181" fmla="*/ 9553120 w 9559256"/>
              <a:gd name="connsiteY90-182" fmla="*/ 562524 h 979708"/>
              <a:gd name="connsiteX91-183" fmla="*/ 9550666 w 9559256"/>
              <a:gd name="connsiteY91-184" fmla="*/ 570819 h 979708"/>
              <a:gd name="connsiteX92-185" fmla="*/ 9547905 w 9559256"/>
              <a:gd name="connsiteY92-186" fmla="*/ 579421 h 979708"/>
              <a:gd name="connsiteX93-187" fmla="*/ 9544837 w 9559256"/>
              <a:gd name="connsiteY93-188" fmla="*/ 587716 h 979708"/>
              <a:gd name="connsiteX94-189" fmla="*/ 9540849 w 9559256"/>
              <a:gd name="connsiteY94-190" fmla="*/ 596011 h 979708"/>
              <a:gd name="connsiteX95-191" fmla="*/ 9536861 w 9559256"/>
              <a:gd name="connsiteY95-192" fmla="*/ 603691 h 979708"/>
              <a:gd name="connsiteX96-193" fmla="*/ 9532566 w 9559256"/>
              <a:gd name="connsiteY96-194" fmla="*/ 611679 h 979708"/>
              <a:gd name="connsiteX97-195" fmla="*/ 9527657 w 9559256"/>
              <a:gd name="connsiteY97-196" fmla="*/ 619052 h 979708"/>
              <a:gd name="connsiteX98-197" fmla="*/ 9522749 w 9559256"/>
              <a:gd name="connsiteY98-198" fmla="*/ 626426 h 979708"/>
              <a:gd name="connsiteX99-199" fmla="*/ 9517226 w 9559256"/>
              <a:gd name="connsiteY99-200" fmla="*/ 633185 h 979708"/>
              <a:gd name="connsiteX100-201" fmla="*/ 9511398 w 9559256"/>
              <a:gd name="connsiteY100-202" fmla="*/ 639943 h 979708"/>
              <a:gd name="connsiteX101-203" fmla="*/ 9505569 w 9559256"/>
              <a:gd name="connsiteY101-204" fmla="*/ 646088 h 979708"/>
              <a:gd name="connsiteX102-205" fmla="*/ 9173014 w 9559256"/>
              <a:gd name="connsiteY102-206" fmla="*/ 978809 h 979708"/>
              <a:gd name="connsiteX103-207" fmla="*/ 9172116 w 9559256"/>
              <a:gd name="connsiteY103-208" fmla="*/ 979708 h 979708"/>
              <a:gd name="connsiteX0-209" fmla="*/ 0 w 9559256"/>
              <a:gd name="connsiteY0-210" fmla="*/ 443714 h 979708"/>
              <a:gd name="connsiteX1-211" fmla="*/ 0 w 9559256"/>
              <a:gd name="connsiteY1-212" fmla="*/ 332875 h 979708"/>
              <a:gd name="connsiteX2-213" fmla="*/ 8939653 w 9559256"/>
              <a:gd name="connsiteY2-214" fmla="*/ 332875 h 979708"/>
              <a:gd name="connsiteX3-215" fmla="*/ 8914087 w 9559256"/>
              <a:gd name="connsiteY3-216" fmla="*/ 313673 h 979708"/>
              <a:gd name="connsiteX4-217" fmla="*/ 8907645 w 9559256"/>
              <a:gd name="connsiteY4-218" fmla="*/ 306607 h 979708"/>
              <a:gd name="connsiteX5-219" fmla="*/ 8901202 w 9559256"/>
              <a:gd name="connsiteY5-220" fmla="*/ 299541 h 979708"/>
              <a:gd name="connsiteX6-221" fmla="*/ 8895680 w 9559256"/>
              <a:gd name="connsiteY6-222" fmla="*/ 292475 h 979708"/>
              <a:gd name="connsiteX7-223" fmla="*/ 8890771 w 9559256"/>
              <a:gd name="connsiteY7-224" fmla="*/ 284487 h 979708"/>
              <a:gd name="connsiteX8-225" fmla="*/ 8885863 w 9559256"/>
              <a:gd name="connsiteY8-226" fmla="*/ 276807 h 979708"/>
              <a:gd name="connsiteX9-227" fmla="*/ 8881261 w 9559256"/>
              <a:gd name="connsiteY9-228" fmla="*/ 269126 h 979708"/>
              <a:gd name="connsiteX10-229" fmla="*/ 8877273 w 9559256"/>
              <a:gd name="connsiteY10-230" fmla="*/ 260831 h 979708"/>
              <a:gd name="connsiteX11-231" fmla="*/ 8873898 w 9559256"/>
              <a:gd name="connsiteY11-232" fmla="*/ 252844 h 979708"/>
              <a:gd name="connsiteX12-233" fmla="*/ 8870524 w 9559256"/>
              <a:gd name="connsiteY12-234" fmla="*/ 244241 h 979708"/>
              <a:gd name="connsiteX13-235" fmla="*/ 8867763 w 9559256"/>
              <a:gd name="connsiteY13-236" fmla="*/ 235639 h 979708"/>
              <a:gd name="connsiteX14-237" fmla="*/ 8865615 w 9559256"/>
              <a:gd name="connsiteY14-238" fmla="*/ 227344 h 979708"/>
              <a:gd name="connsiteX15-239" fmla="*/ 8863468 w 9559256"/>
              <a:gd name="connsiteY15-240" fmla="*/ 218742 h 979708"/>
              <a:gd name="connsiteX16-241" fmla="*/ 8862240 w 9559256"/>
              <a:gd name="connsiteY16-242" fmla="*/ 209832 h 979708"/>
              <a:gd name="connsiteX17-243" fmla="*/ 8861013 w 9559256"/>
              <a:gd name="connsiteY17-244" fmla="*/ 201230 h 979708"/>
              <a:gd name="connsiteX18-245" fmla="*/ 8860706 w 9559256"/>
              <a:gd name="connsiteY18-246" fmla="*/ 192321 h 979708"/>
              <a:gd name="connsiteX19-247" fmla="*/ 8860400 w 9559256"/>
              <a:gd name="connsiteY19-248" fmla="*/ 183719 h 979708"/>
              <a:gd name="connsiteX20-249" fmla="*/ 8860706 w 9559256"/>
              <a:gd name="connsiteY20-250" fmla="*/ 175116 h 979708"/>
              <a:gd name="connsiteX21-251" fmla="*/ 8861013 w 9559256"/>
              <a:gd name="connsiteY21-252" fmla="*/ 166207 h 979708"/>
              <a:gd name="connsiteX22-253" fmla="*/ 8862240 w 9559256"/>
              <a:gd name="connsiteY22-254" fmla="*/ 157298 h 979708"/>
              <a:gd name="connsiteX23-255" fmla="*/ 8863468 w 9559256"/>
              <a:gd name="connsiteY23-256" fmla="*/ 148388 h 979708"/>
              <a:gd name="connsiteX24-257" fmla="*/ 8865615 w 9559256"/>
              <a:gd name="connsiteY24-258" fmla="*/ 140093 h 979708"/>
              <a:gd name="connsiteX25-259" fmla="*/ 8867763 w 9559256"/>
              <a:gd name="connsiteY25-260" fmla="*/ 131491 h 979708"/>
              <a:gd name="connsiteX26-261" fmla="*/ 8870524 w 9559256"/>
              <a:gd name="connsiteY26-262" fmla="*/ 122889 h 979708"/>
              <a:gd name="connsiteX27-263" fmla="*/ 8873898 w 9559256"/>
              <a:gd name="connsiteY27-264" fmla="*/ 114594 h 979708"/>
              <a:gd name="connsiteX28-265" fmla="*/ 8877273 w 9559256"/>
              <a:gd name="connsiteY28-266" fmla="*/ 106299 h 979708"/>
              <a:gd name="connsiteX29-267" fmla="*/ 8881261 w 9559256"/>
              <a:gd name="connsiteY29-268" fmla="*/ 98311 h 979708"/>
              <a:gd name="connsiteX30-269" fmla="*/ 8885863 w 9559256"/>
              <a:gd name="connsiteY30-270" fmla="*/ 90630 h 979708"/>
              <a:gd name="connsiteX31-271" fmla="*/ 8890771 w 9559256"/>
              <a:gd name="connsiteY31-272" fmla="*/ 82643 h 979708"/>
              <a:gd name="connsiteX32-273" fmla="*/ 8895680 w 9559256"/>
              <a:gd name="connsiteY32-274" fmla="*/ 75269 h 979708"/>
              <a:gd name="connsiteX33-275" fmla="*/ 8901202 w 9559256"/>
              <a:gd name="connsiteY33-276" fmla="*/ 67896 h 979708"/>
              <a:gd name="connsiteX34-277" fmla="*/ 8907645 w 9559256"/>
              <a:gd name="connsiteY34-278" fmla="*/ 60830 h 979708"/>
              <a:gd name="connsiteX35-279" fmla="*/ 8914087 w 9559256"/>
              <a:gd name="connsiteY35-280" fmla="*/ 53764 h 979708"/>
              <a:gd name="connsiteX36-281" fmla="*/ 8920836 w 9559256"/>
              <a:gd name="connsiteY36-282" fmla="*/ 47312 h 979708"/>
              <a:gd name="connsiteX37-283" fmla="*/ 8928199 w 9559256"/>
              <a:gd name="connsiteY37-284" fmla="*/ 41475 h 979708"/>
              <a:gd name="connsiteX38-285" fmla="*/ 8935255 w 9559256"/>
              <a:gd name="connsiteY38-286" fmla="*/ 35638 h 979708"/>
              <a:gd name="connsiteX39-287" fmla="*/ 8942925 w 9559256"/>
              <a:gd name="connsiteY39-288" fmla="*/ 30415 h 979708"/>
              <a:gd name="connsiteX40-289" fmla="*/ 8950288 w 9559256"/>
              <a:gd name="connsiteY40-290" fmla="*/ 25499 h 979708"/>
              <a:gd name="connsiteX41-291" fmla="*/ 8958571 w 9559256"/>
              <a:gd name="connsiteY41-292" fmla="*/ 21198 h 979708"/>
              <a:gd name="connsiteX42-293" fmla="*/ 8966547 w 9559256"/>
              <a:gd name="connsiteY42-294" fmla="*/ 16897 h 979708"/>
              <a:gd name="connsiteX43-295" fmla="*/ 8974830 w 9559256"/>
              <a:gd name="connsiteY43-296" fmla="*/ 13518 h 979708"/>
              <a:gd name="connsiteX44-297" fmla="*/ 8982807 w 9559256"/>
              <a:gd name="connsiteY44-298" fmla="*/ 10138 h 979708"/>
              <a:gd name="connsiteX45-299" fmla="*/ 8991397 w 9559256"/>
              <a:gd name="connsiteY45-300" fmla="*/ 7680 h 979708"/>
              <a:gd name="connsiteX46-301" fmla="*/ 8999987 w 9559256"/>
              <a:gd name="connsiteY46-302" fmla="*/ 5223 h 979708"/>
              <a:gd name="connsiteX47-303" fmla="*/ 9008577 w 9559256"/>
              <a:gd name="connsiteY47-304" fmla="*/ 3687 h 979708"/>
              <a:gd name="connsiteX48-305" fmla="*/ 9017474 w 9559256"/>
              <a:gd name="connsiteY48-306" fmla="*/ 2150 h 979708"/>
              <a:gd name="connsiteX49-307" fmla="*/ 9025757 w 9559256"/>
              <a:gd name="connsiteY49-308" fmla="*/ 1229 h 979708"/>
              <a:gd name="connsiteX50-309" fmla="*/ 9034654 w 9559256"/>
              <a:gd name="connsiteY50-310" fmla="*/ 307 h 979708"/>
              <a:gd name="connsiteX51-311" fmla="*/ 9043550 w 9559256"/>
              <a:gd name="connsiteY51-312" fmla="*/ 0 h 979708"/>
              <a:gd name="connsiteX52-313" fmla="*/ 9052447 w 9559256"/>
              <a:gd name="connsiteY52-314" fmla="*/ 307 h 979708"/>
              <a:gd name="connsiteX53-315" fmla="*/ 9061037 w 9559256"/>
              <a:gd name="connsiteY53-316" fmla="*/ 1229 h 979708"/>
              <a:gd name="connsiteX54-317" fmla="*/ 9069934 w 9559256"/>
              <a:gd name="connsiteY54-318" fmla="*/ 2150 h 979708"/>
              <a:gd name="connsiteX55-319" fmla="*/ 9078524 w 9559256"/>
              <a:gd name="connsiteY55-320" fmla="*/ 3687 h 979708"/>
              <a:gd name="connsiteX56-321" fmla="*/ 9087421 w 9559256"/>
              <a:gd name="connsiteY56-322" fmla="*/ 5223 h 979708"/>
              <a:gd name="connsiteX57-323" fmla="*/ 9095704 w 9559256"/>
              <a:gd name="connsiteY57-324" fmla="*/ 7680 h 979708"/>
              <a:gd name="connsiteX58-325" fmla="*/ 9104294 w 9559256"/>
              <a:gd name="connsiteY58-326" fmla="*/ 10138 h 979708"/>
              <a:gd name="connsiteX59-327" fmla="*/ 9112577 w 9559256"/>
              <a:gd name="connsiteY59-328" fmla="*/ 13518 h 979708"/>
              <a:gd name="connsiteX60-329" fmla="*/ 9120860 w 9559256"/>
              <a:gd name="connsiteY60-330" fmla="*/ 16897 h 979708"/>
              <a:gd name="connsiteX61-331" fmla="*/ 9128837 w 9559256"/>
              <a:gd name="connsiteY61-332" fmla="*/ 21198 h 979708"/>
              <a:gd name="connsiteX62-333" fmla="*/ 9136813 w 9559256"/>
              <a:gd name="connsiteY62-334" fmla="*/ 25499 h 979708"/>
              <a:gd name="connsiteX63-335" fmla="*/ 9144483 w 9559256"/>
              <a:gd name="connsiteY63-336" fmla="*/ 30415 h 979708"/>
              <a:gd name="connsiteX64-337" fmla="*/ 9151846 w 9559256"/>
              <a:gd name="connsiteY64-338" fmla="*/ 35638 h 979708"/>
              <a:gd name="connsiteX65-339" fmla="*/ 9159208 w 9559256"/>
              <a:gd name="connsiteY65-340" fmla="*/ 41475 h 979708"/>
              <a:gd name="connsiteX66-341" fmla="*/ 9166264 w 9559256"/>
              <a:gd name="connsiteY66-342" fmla="*/ 47312 h 979708"/>
              <a:gd name="connsiteX67-343" fmla="*/ 9173014 w 9559256"/>
              <a:gd name="connsiteY67-344" fmla="*/ 53764 h 979708"/>
              <a:gd name="connsiteX68-345" fmla="*/ 9505569 w 9559256"/>
              <a:gd name="connsiteY68-346" fmla="*/ 386793 h 979708"/>
              <a:gd name="connsiteX69-347" fmla="*/ 9511398 w 9559256"/>
              <a:gd name="connsiteY69-348" fmla="*/ 392937 h 979708"/>
              <a:gd name="connsiteX70-349" fmla="*/ 9517226 w 9559256"/>
              <a:gd name="connsiteY70-350" fmla="*/ 399696 h 979708"/>
              <a:gd name="connsiteX71-351" fmla="*/ 9522749 w 9559256"/>
              <a:gd name="connsiteY71-352" fmla="*/ 406455 h 979708"/>
              <a:gd name="connsiteX72-353" fmla="*/ 9527657 w 9559256"/>
              <a:gd name="connsiteY72-354" fmla="*/ 413828 h 979708"/>
              <a:gd name="connsiteX73-355" fmla="*/ 9532566 w 9559256"/>
              <a:gd name="connsiteY73-356" fmla="*/ 421509 h 979708"/>
              <a:gd name="connsiteX74-357" fmla="*/ 9536861 w 9559256"/>
              <a:gd name="connsiteY74-358" fmla="*/ 428882 h 979708"/>
              <a:gd name="connsiteX75-359" fmla="*/ 9540849 w 9559256"/>
              <a:gd name="connsiteY75-360" fmla="*/ 436870 h 979708"/>
              <a:gd name="connsiteX76-361" fmla="*/ 9544837 w 9559256"/>
              <a:gd name="connsiteY76-362" fmla="*/ 445165 h 979708"/>
              <a:gd name="connsiteX77-363" fmla="*/ 9547905 w 9559256"/>
              <a:gd name="connsiteY77-364" fmla="*/ 453153 h 979708"/>
              <a:gd name="connsiteX78-365" fmla="*/ 9550666 w 9559256"/>
              <a:gd name="connsiteY78-366" fmla="*/ 461755 h 979708"/>
              <a:gd name="connsiteX79-367" fmla="*/ 9553120 w 9559256"/>
              <a:gd name="connsiteY79-368" fmla="*/ 470357 h 979708"/>
              <a:gd name="connsiteX80-369" fmla="*/ 9555268 w 9559256"/>
              <a:gd name="connsiteY80-370" fmla="*/ 479266 h 979708"/>
              <a:gd name="connsiteX81-371" fmla="*/ 9557108 w 9559256"/>
              <a:gd name="connsiteY81-372" fmla="*/ 488483 h 979708"/>
              <a:gd name="connsiteX82-373" fmla="*/ 9558029 w 9559256"/>
              <a:gd name="connsiteY82-374" fmla="*/ 497700 h 979708"/>
              <a:gd name="connsiteX83-375" fmla="*/ 9558949 w 9559256"/>
              <a:gd name="connsiteY83-376" fmla="*/ 506916 h 979708"/>
              <a:gd name="connsiteX84-377" fmla="*/ 9559256 w 9559256"/>
              <a:gd name="connsiteY84-378" fmla="*/ 516440 h 979708"/>
              <a:gd name="connsiteX85-379" fmla="*/ 9558949 w 9559256"/>
              <a:gd name="connsiteY85-380" fmla="*/ 525964 h 979708"/>
              <a:gd name="connsiteX86-381" fmla="*/ 9558029 w 9559256"/>
              <a:gd name="connsiteY86-382" fmla="*/ 535181 h 979708"/>
              <a:gd name="connsiteX87-383" fmla="*/ 9557108 w 9559256"/>
              <a:gd name="connsiteY87-384" fmla="*/ 544397 h 979708"/>
              <a:gd name="connsiteX88-385" fmla="*/ 9555268 w 9559256"/>
              <a:gd name="connsiteY88-386" fmla="*/ 553307 h 979708"/>
              <a:gd name="connsiteX89-387" fmla="*/ 9553120 w 9559256"/>
              <a:gd name="connsiteY89-388" fmla="*/ 562524 h 979708"/>
              <a:gd name="connsiteX90-389" fmla="*/ 9550666 w 9559256"/>
              <a:gd name="connsiteY90-390" fmla="*/ 570819 h 979708"/>
              <a:gd name="connsiteX91-391" fmla="*/ 9547905 w 9559256"/>
              <a:gd name="connsiteY91-392" fmla="*/ 579421 h 979708"/>
              <a:gd name="connsiteX92-393" fmla="*/ 9544837 w 9559256"/>
              <a:gd name="connsiteY92-394" fmla="*/ 587716 h 979708"/>
              <a:gd name="connsiteX93-395" fmla="*/ 9540849 w 9559256"/>
              <a:gd name="connsiteY93-396" fmla="*/ 596011 h 979708"/>
              <a:gd name="connsiteX94-397" fmla="*/ 9536861 w 9559256"/>
              <a:gd name="connsiteY94-398" fmla="*/ 603691 h 979708"/>
              <a:gd name="connsiteX95-399" fmla="*/ 9532566 w 9559256"/>
              <a:gd name="connsiteY95-400" fmla="*/ 611679 h 979708"/>
              <a:gd name="connsiteX96-401" fmla="*/ 9527657 w 9559256"/>
              <a:gd name="connsiteY96-402" fmla="*/ 619052 h 979708"/>
              <a:gd name="connsiteX97-403" fmla="*/ 9522749 w 9559256"/>
              <a:gd name="connsiteY97-404" fmla="*/ 626426 h 979708"/>
              <a:gd name="connsiteX98-405" fmla="*/ 9517226 w 9559256"/>
              <a:gd name="connsiteY98-406" fmla="*/ 633185 h 979708"/>
              <a:gd name="connsiteX99-407" fmla="*/ 9511398 w 9559256"/>
              <a:gd name="connsiteY99-408" fmla="*/ 639943 h 979708"/>
              <a:gd name="connsiteX100-409" fmla="*/ 9505569 w 9559256"/>
              <a:gd name="connsiteY100-410" fmla="*/ 646088 h 979708"/>
              <a:gd name="connsiteX101-411" fmla="*/ 9173014 w 9559256"/>
              <a:gd name="connsiteY101-412" fmla="*/ 978809 h 979708"/>
              <a:gd name="connsiteX102-413" fmla="*/ 9172116 w 9559256"/>
              <a:gd name="connsiteY102-414" fmla="*/ 979708 h 979708"/>
              <a:gd name="connsiteX0-415" fmla="*/ 0 w 9559256"/>
              <a:gd name="connsiteY0-416" fmla="*/ 332875 h 979708"/>
              <a:gd name="connsiteX1-417" fmla="*/ 8939653 w 9559256"/>
              <a:gd name="connsiteY1-418" fmla="*/ 332875 h 979708"/>
              <a:gd name="connsiteX2-419" fmla="*/ 8914087 w 9559256"/>
              <a:gd name="connsiteY2-420" fmla="*/ 313673 h 979708"/>
              <a:gd name="connsiteX3-421" fmla="*/ 8907645 w 9559256"/>
              <a:gd name="connsiteY3-422" fmla="*/ 306607 h 979708"/>
              <a:gd name="connsiteX4-423" fmla="*/ 8901202 w 9559256"/>
              <a:gd name="connsiteY4-424" fmla="*/ 299541 h 979708"/>
              <a:gd name="connsiteX5-425" fmla="*/ 8895680 w 9559256"/>
              <a:gd name="connsiteY5-426" fmla="*/ 292475 h 979708"/>
              <a:gd name="connsiteX6-427" fmla="*/ 8890771 w 9559256"/>
              <a:gd name="connsiteY6-428" fmla="*/ 284487 h 979708"/>
              <a:gd name="connsiteX7-429" fmla="*/ 8885863 w 9559256"/>
              <a:gd name="connsiteY7-430" fmla="*/ 276807 h 979708"/>
              <a:gd name="connsiteX8-431" fmla="*/ 8881261 w 9559256"/>
              <a:gd name="connsiteY8-432" fmla="*/ 269126 h 979708"/>
              <a:gd name="connsiteX9-433" fmla="*/ 8877273 w 9559256"/>
              <a:gd name="connsiteY9-434" fmla="*/ 260831 h 979708"/>
              <a:gd name="connsiteX10-435" fmla="*/ 8873898 w 9559256"/>
              <a:gd name="connsiteY10-436" fmla="*/ 252844 h 979708"/>
              <a:gd name="connsiteX11-437" fmla="*/ 8870524 w 9559256"/>
              <a:gd name="connsiteY11-438" fmla="*/ 244241 h 979708"/>
              <a:gd name="connsiteX12-439" fmla="*/ 8867763 w 9559256"/>
              <a:gd name="connsiteY12-440" fmla="*/ 235639 h 979708"/>
              <a:gd name="connsiteX13-441" fmla="*/ 8865615 w 9559256"/>
              <a:gd name="connsiteY13-442" fmla="*/ 227344 h 979708"/>
              <a:gd name="connsiteX14-443" fmla="*/ 8863468 w 9559256"/>
              <a:gd name="connsiteY14-444" fmla="*/ 218742 h 979708"/>
              <a:gd name="connsiteX15-445" fmla="*/ 8862240 w 9559256"/>
              <a:gd name="connsiteY15-446" fmla="*/ 209832 h 979708"/>
              <a:gd name="connsiteX16-447" fmla="*/ 8861013 w 9559256"/>
              <a:gd name="connsiteY16-448" fmla="*/ 201230 h 979708"/>
              <a:gd name="connsiteX17-449" fmla="*/ 8860706 w 9559256"/>
              <a:gd name="connsiteY17-450" fmla="*/ 192321 h 979708"/>
              <a:gd name="connsiteX18-451" fmla="*/ 8860400 w 9559256"/>
              <a:gd name="connsiteY18-452" fmla="*/ 183719 h 979708"/>
              <a:gd name="connsiteX19-453" fmla="*/ 8860706 w 9559256"/>
              <a:gd name="connsiteY19-454" fmla="*/ 175116 h 979708"/>
              <a:gd name="connsiteX20-455" fmla="*/ 8861013 w 9559256"/>
              <a:gd name="connsiteY20-456" fmla="*/ 166207 h 979708"/>
              <a:gd name="connsiteX21-457" fmla="*/ 8862240 w 9559256"/>
              <a:gd name="connsiteY21-458" fmla="*/ 157298 h 979708"/>
              <a:gd name="connsiteX22-459" fmla="*/ 8863468 w 9559256"/>
              <a:gd name="connsiteY22-460" fmla="*/ 148388 h 979708"/>
              <a:gd name="connsiteX23-461" fmla="*/ 8865615 w 9559256"/>
              <a:gd name="connsiteY23-462" fmla="*/ 140093 h 979708"/>
              <a:gd name="connsiteX24-463" fmla="*/ 8867763 w 9559256"/>
              <a:gd name="connsiteY24-464" fmla="*/ 131491 h 979708"/>
              <a:gd name="connsiteX25-465" fmla="*/ 8870524 w 9559256"/>
              <a:gd name="connsiteY25-466" fmla="*/ 122889 h 979708"/>
              <a:gd name="connsiteX26-467" fmla="*/ 8873898 w 9559256"/>
              <a:gd name="connsiteY26-468" fmla="*/ 114594 h 979708"/>
              <a:gd name="connsiteX27-469" fmla="*/ 8877273 w 9559256"/>
              <a:gd name="connsiteY27-470" fmla="*/ 106299 h 979708"/>
              <a:gd name="connsiteX28-471" fmla="*/ 8881261 w 9559256"/>
              <a:gd name="connsiteY28-472" fmla="*/ 98311 h 979708"/>
              <a:gd name="connsiteX29-473" fmla="*/ 8885863 w 9559256"/>
              <a:gd name="connsiteY29-474" fmla="*/ 90630 h 979708"/>
              <a:gd name="connsiteX30-475" fmla="*/ 8890771 w 9559256"/>
              <a:gd name="connsiteY30-476" fmla="*/ 82643 h 979708"/>
              <a:gd name="connsiteX31-477" fmla="*/ 8895680 w 9559256"/>
              <a:gd name="connsiteY31-478" fmla="*/ 75269 h 979708"/>
              <a:gd name="connsiteX32-479" fmla="*/ 8901202 w 9559256"/>
              <a:gd name="connsiteY32-480" fmla="*/ 67896 h 979708"/>
              <a:gd name="connsiteX33-481" fmla="*/ 8907645 w 9559256"/>
              <a:gd name="connsiteY33-482" fmla="*/ 60830 h 979708"/>
              <a:gd name="connsiteX34-483" fmla="*/ 8914087 w 9559256"/>
              <a:gd name="connsiteY34-484" fmla="*/ 53764 h 979708"/>
              <a:gd name="connsiteX35-485" fmla="*/ 8920836 w 9559256"/>
              <a:gd name="connsiteY35-486" fmla="*/ 47312 h 979708"/>
              <a:gd name="connsiteX36-487" fmla="*/ 8928199 w 9559256"/>
              <a:gd name="connsiteY36-488" fmla="*/ 41475 h 979708"/>
              <a:gd name="connsiteX37-489" fmla="*/ 8935255 w 9559256"/>
              <a:gd name="connsiteY37-490" fmla="*/ 35638 h 979708"/>
              <a:gd name="connsiteX38-491" fmla="*/ 8942925 w 9559256"/>
              <a:gd name="connsiteY38-492" fmla="*/ 30415 h 979708"/>
              <a:gd name="connsiteX39-493" fmla="*/ 8950288 w 9559256"/>
              <a:gd name="connsiteY39-494" fmla="*/ 25499 h 979708"/>
              <a:gd name="connsiteX40-495" fmla="*/ 8958571 w 9559256"/>
              <a:gd name="connsiteY40-496" fmla="*/ 21198 h 979708"/>
              <a:gd name="connsiteX41-497" fmla="*/ 8966547 w 9559256"/>
              <a:gd name="connsiteY41-498" fmla="*/ 16897 h 979708"/>
              <a:gd name="connsiteX42-499" fmla="*/ 8974830 w 9559256"/>
              <a:gd name="connsiteY42-500" fmla="*/ 13518 h 979708"/>
              <a:gd name="connsiteX43-501" fmla="*/ 8982807 w 9559256"/>
              <a:gd name="connsiteY43-502" fmla="*/ 10138 h 979708"/>
              <a:gd name="connsiteX44-503" fmla="*/ 8991397 w 9559256"/>
              <a:gd name="connsiteY44-504" fmla="*/ 7680 h 979708"/>
              <a:gd name="connsiteX45-505" fmla="*/ 8999987 w 9559256"/>
              <a:gd name="connsiteY45-506" fmla="*/ 5223 h 979708"/>
              <a:gd name="connsiteX46-507" fmla="*/ 9008577 w 9559256"/>
              <a:gd name="connsiteY46-508" fmla="*/ 3687 h 979708"/>
              <a:gd name="connsiteX47-509" fmla="*/ 9017474 w 9559256"/>
              <a:gd name="connsiteY47-510" fmla="*/ 2150 h 979708"/>
              <a:gd name="connsiteX48-511" fmla="*/ 9025757 w 9559256"/>
              <a:gd name="connsiteY48-512" fmla="*/ 1229 h 979708"/>
              <a:gd name="connsiteX49-513" fmla="*/ 9034654 w 9559256"/>
              <a:gd name="connsiteY49-514" fmla="*/ 307 h 979708"/>
              <a:gd name="connsiteX50-515" fmla="*/ 9043550 w 9559256"/>
              <a:gd name="connsiteY50-516" fmla="*/ 0 h 979708"/>
              <a:gd name="connsiteX51-517" fmla="*/ 9052447 w 9559256"/>
              <a:gd name="connsiteY51-518" fmla="*/ 307 h 979708"/>
              <a:gd name="connsiteX52-519" fmla="*/ 9061037 w 9559256"/>
              <a:gd name="connsiteY52-520" fmla="*/ 1229 h 979708"/>
              <a:gd name="connsiteX53-521" fmla="*/ 9069934 w 9559256"/>
              <a:gd name="connsiteY53-522" fmla="*/ 2150 h 979708"/>
              <a:gd name="connsiteX54-523" fmla="*/ 9078524 w 9559256"/>
              <a:gd name="connsiteY54-524" fmla="*/ 3687 h 979708"/>
              <a:gd name="connsiteX55-525" fmla="*/ 9087421 w 9559256"/>
              <a:gd name="connsiteY55-526" fmla="*/ 5223 h 979708"/>
              <a:gd name="connsiteX56-527" fmla="*/ 9095704 w 9559256"/>
              <a:gd name="connsiteY56-528" fmla="*/ 7680 h 979708"/>
              <a:gd name="connsiteX57-529" fmla="*/ 9104294 w 9559256"/>
              <a:gd name="connsiteY57-530" fmla="*/ 10138 h 979708"/>
              <a:gd name="connsiteX58-531" fmla="*/ 9112577 w 9559256"/>
              <a:gd name="connsiteY58-532" fmla="*/ 13518 h 979708"/>
              <a:gd name="connsiteX59-533" fmla="*/ 9120860 w 9559256"/>
              <a:gd name="connsiteY59-534" fmla="*/ 16897 h 979708"/>
              <a:gd name="connsiteX60-535" fmla="*/ 9128837 w 9559256"/>
              <a:gd name="connsiteY60-536" fmla="*/ 21198 h 979708"/>
              <a:gd name="connsiteX61-537" fmla="*/ 9136813 w 9559256"/>
              <a:gd name="connsiteY61-538" fmla="*/ 25499 h 979708"/>
              <a:gd name="connsiteX62-539" fmla="*/ 9144483 w 9559256"/>
              <a:gd name="connsiteY62-540" fmla="*/ 30415 h 979708"/>
              <a:gd name="connsiteX63-541" fmla="*/ 9151846 w 9559256"/>
              <a:gd name="connsiteY63-542" fmla="*/ 35638 h 979708"/>
              <a:gd name="connsiteX64-543" fmla="*/ 9159208 w 9559256"/>
              <a:gd name="connsiteY64-544" fmla="*/ 41475 h 979708"/>
              <a:gd name="connsiteX65-545" fmla="*/ 9166264 w 9559256"/>
              <a:gd name="connsiteY65-546" fmla="*/ 47312 h 979708"/>
              <a:gd name="connsiteX66-547" fmla="*/ 9173014 w 9559256"/>
              <a:gd name="connsiteY66-548" fmla="*/ 53764 h 979708"/>
              <a:gd name="connsiteX67-549" fmla="*/ 9505569 w 9559256"/>
              <a:gd name="connsiteY67-550" fmla="*/ 386793 h 979708"/>
              <a:gd name="connsiteX68-551" fmla="*/ 9511398 w 9559256"/>
              <a:gd name="connsiteY68-552" fmla="*/ 392937 h 979708"/>
              <a:gd name="connsiteX69-553" fmla="*/ 9517226 w 9559256"/>
              <a:gd name="connsiteY69-554" fmla="*/ 399696 h 979708"/>
              <a:gd name="connsiteX70-555" fmla="*/ 9522749 w 9559256"/>
              <a:gd name="connsiteY70-556" fmla="*/ 406455 h 979708"/>
              <a:gd name="connsiteX71-557" fmla="*/ 9527657 w 9559256"/>
              <a:gd name="connsiteY71-558" fmla="*/ 413828 h 979708"/>
              <a:gd name="connsiteX72-559" fmla="*/ 9532566 w 9559256"/>
              <a:gd name="connsiteY72-560" fmla="*/ 421509 h 979708"/>
              <a:gd name="connsiteX73-561" fmla="*/ 9536861 w 9559256"/>
              <a:gd name="connsiteY73-562" fmla="*/ 428882 h 979708"/>
              <a:gd name="connsiteX74-563" fmla="*/ 9540849 w 9559256"/>
              <a:gd name="connsiteY74-564" fmla="*/ 436870 h 979708"/>
              <a:gd name="connsiteX75-565" fmla="*/ 9544837 w 9559256"/>
              <a:gd name="connsiteY75-566" fmla="*/ 445165 h 979708"/>
              <a:gd name="connsiteX76-567" fmla="*/ 9547905 w 9559256"/>
              <a:gd name="connsiteY76-568" fmla="*/ 453153 h 979708"/>
              <a:gd name="connsiteX77-569" fmla="*/ 9550666 w 9559256"/>
              <a:gd name="connsiteY77-570" fmla="*/ 461755 h 979708"/>
              <a:gd name="connsiteX78-571" fmla="*/ 9553120 w 9559256"/>
              <a:gd name="connsiteY78-572" fmla="*/ 470357 h 979708"/>
              <a:gd name="connsiteX79-573" fmla="*/ 9555268 w 9559256"/>
              <a:gd name="connsiteY79-574" fmla="*/ 479266 h 979708"/>
              <a:gd name="connsiteX80-575" fmla="*/ 9557108 w 9559256"/>
              <a:gd name="connsiteY80-576" fmla="*/ 488483 h 979708"/>
              <a:gd name="connsiteX81-577" fmla="*/ 9558029 w 9559256"/>
              <a:gd name="connsiteY81-578" fmla="*/ 497700 h 979708"/>
              <a:gd name="connsiteX82-579" fmla="*/ 9558949 w 9559256"/>
              <a:gd name="connsiteY82-580" fmla="*/ 506916 h 979708"/>
              <a:gd name="connsiteX83-581" fmla="*/ 9559256 w 9559256"/>
              <a:gd name="connsiteY83-582" fmla="*/ 516440 h 979708"/>
              <a:gd name="connsiteX84-583" fmla="*/ 9558949 w 9559256"/>
              <a:gd name="connsiteY84-584" fmla="*/ 525964 h 979708"/>
              <a:gd name="connsiteX85-585" fmla="*/ 9558029 w 9559256"/>
              <a:gd name="connsiteY85-586" fmla="*/ 535181 h 979708"/>
              <a:gd name="connsiteX86-587" fmla="*/ 9557108 w 9559256"/>
              <a:gd name="connsiteY86-588" fmla="*/ 544397 h 979708"/>
              <a:gd name="connsiteX87-589" fmla="*/ 9555268 w 9559256"/>
              <a:gd name="connsiteY87-590" fmla="*/ 553307 h 979708"/>
              <a:gd name="connsiteX88-591" fmla="*/ 9553120 w 9559256"/>
              <a:gd name="connsiteY88-592" fmla="*/ 562524 h 979708"/>
              <a:gd name="connsiteX89-593" fmla="*/ 9550666 w 9559256"/>
              <a:gd name="connsiteY89-594" fmla="*/ 570819 h 979708"/>
              <a:gd name="connsiteX90-595" fmla="*/ 9547905 w 9559256"/>
              <a:gd name="connsiteY90-596" fmla="*/ 579421 h 979708"/>
              <a:gd name="connsiteX91-597" fmla="*/ 9544837 w 9559256"/>
              <a:gd name="connsiteY91-598" fmla="*/ 587716 h 979708"/>
              <a:gd name="connsiteX92-599" fmla="*/ 9540849 w 9559256"/>
              <a:gd name="connsiteY92-600" fmla="*/ 596011 h 979708"/>
              <a:gd name="connsiteX93-601" fmla="*/ 9536861 w 9559256"/>
              <a:gd name="connsiteY93-602" fmla="*/ 603691 h 979708"/>
              <a:gd name="connsiteX94-603" fmla="*/ 9532566 w 9559256"/>
              <a:gd name="connsiteY94-604" fmla="*/ 611679 h 979708"/>
              <a:gd name="connsiteX95-605" fmla="*/ 9527657 w 9559256"/>
              <a:gd name="connsiteY95-606" fmla="*/ 619052 h 979708"/>
              <a:gd name="connsiteX96-607" fmla="*/ 9522749 w 9559256"/>
              <a:gd name="connsiteY96-608" fmla="*/ 626426 h 979708"/>
              <a:gd name="connsiteX97-609" fmla="*/ 9517226 w 9559256"/>
              <a:gd name="connsiteY97-610" fmla="*/ 633185 h 979708"/>
              <a:gd name="connsiteX98-611" fmla="*/ 9511398 w 9559256"/>
              <a:gd name="connsiteY98-612" fmla="*/ 639943 h 979708"/>
              <a:gd name="connsiteX99-613" fmla="*/ 9505569 w 9559256"/>
              <a:gd name="connsiteY99-614" fmla="*/ 646088 h 979708"/>
              <a:gd name="connsiteX100-615" fmla="*/ 9173014 w 9559256"/>
              <a:gd name="connsiteY100-616" fmla="*/ 978809 h 979708"/>
              <a:gd name="connsiteX101-617" fmla="*/ 9172116 w 9559256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9559256" h="979708">
                <a:moveTo>
                  <a:pt x="0" y="332875"/>
                </a:moveTo>
                <a:lnTo>
                  <a:pt x="8939653" y="332875"/>
                </a:lnTo>
                <a:lnTo>
                  <a:pt x="8914087" y="313673"/>
                </a:lnTo>
                <a:lnTo>
                  <a:pt x="8907645" y="306607"/>
                </a:lnTo>
                <a:lnTo>
                  <a:pt x="8901202" y="299541"/>
                </a:lnTo>
                <a:lnTo>
                  <a:pt x="8895680" y="292475"/>
                </a:lnTo>
                <a:lnTo>
                  <a:pt x="8890771" y="284487"/>
                </a:lnTo>
                <a:lnTo>
                  <a:pt x="8885863" y="276807"/>
                </a:lnTo>
                <a:lnTo>
                  <a:pt x="8881261" y="269126"/>
                </a:lnTo>
                <a:lnTo>
                  <a:pt x="8877273" y="260831"/>
                </a:lnTo>
                <a:lnTo>
                  <a:pt x="8873898" y="252844"/>
                </a:lnTo>
                <a:lnTo>
                  <a:pt x="8870524" y="244241"/>
                </a:lnTo>
                <a:lnTo>
                  <a:pt x="8867763" y="235639"/>
                </a:lnTo>
                <a:lnTo>
                  <a:pt x="8865615" y="227344"/>
                </a:lnTo>
                <a:lnTo>
                  <a:pt x="8863468" y="218742"/>
                </a:lnTo>
                <a:lnTo>
                  <a:pt x="8862240" y="209832"/>
                </a:lnTo>
                <a:lnTo>
                  <a:pt x="8861013" y="201230"/>
                </a:lnTo>
                <a:cubicBezTo>
                  <a:pt x="8860911" y="198260"/>
                  <a:pt x="8860808" y="195291"/>
                  <a:pt x="8860706" y="192321"/>
                </a:cubicBezTo>
                <a:lnTo>
                  <a:pt x="8860400" y="183719"/>
                </a:lnTo>
                <a:lnTo>
                  <a:pt x="8860706" y="175116"/>
                </a:lnTo>
                <a:cubicBezTo>
                  <a:pt x="8860808" y="172146"/>
                  <a:pt x="8860911" y="169177"/>
                  <a:pt x="8861013" y="166207"/>
                </a:cubicBezTo>
                <a:lnTo>
                  <a:pt x="8862240" y="157298"/>
                </a:lnTo>
                <a:lnTo>
                  <a:pt x="8863468" y="148388"/>
                </a:lnTo>
                <a:lnTo>
                  <a:pt x="8865615" y="140093"/>
                </a:lnTo>
                <a:lnTo>
                  <a:pt x="8867763" y="131491"/>
                </a:lnTo>
                <a:lnTo>
                  <a:pt x="8870524" y="122889"/>
                </a:lnTo>
                <a:lnTo>
                  <a:pt x="8873898" y="114594"/>
                </a:lnTo>
                <a:lnTo>
                  <a:pt x="8877273" y="106299"/>
                </a:lnTo>
                <a:lnTo>
                  <a:pt x="8881261" y="98311"/>
                </a:lnTo>
                <a:lnTo>
                  <a:pt x="8885863" y="90630"/>
                </a:lnTo>
                <a:lnTo>
                  <a:pt x="8890771" y="82643"/>
                </a:lnTo>
                <a:lnTo>
                  <a:pt x="8895680" y="75269"/>
                </a:lnTo>
                <a:lnTo>
                  <a:pt x="8901202" y="67896"/>
                </a:lnTo>
                <a:lnTo>
                  <a:pt x="8907645" y="60830"/>
                </a:lnTo>
                <a:lnTo>
                  <a:pt x="8914087" y="53764"/>
                </a:lnTo>
                <a:lnTo>
                  <a:pt x="8920836" y="47312"/>
                </a:lnTo>
                <a:lnTo>
                  <a:pt x="8928199" y="41475"/>
                </a:lnTo>
                <a:lnTo>
                  <a:pt x="8935255" y="35638"/>
                </a:lnTo>
                <a:lnTo>
                  <a:pt x="8942925" y="30415"/>
                </a:lnTo>
                <a:lnTo>
                  <a:pt x="8950288" y="25499"/>
                </a:lnTo>
                <a:lnTo>
                  <a:pt x="8958571" y="21198"/>
                </a:lnTo>
                <a:lnTo>
                  <a:pt x="8966547" y="16897"/>
                </a:lnTo>
                <a:lnTo>
                  <a:pt x="8974830" y="13518"/>
                </a:lnTo>
                <a:lnTo>
                  <a:pt x="8982807" y="10138"/>
                </a:lnTo>
                <a:lnTo>
                  <a:pt x="8991397" y="7680"/>
                </a:lnTo>
                <a:lnTo>
                  <a:pt x="8999987" y="5223"/>
                </a:lnTo>
                <a:lnTo>
                  <a:pt x="9008577" y="3687"/>
                </a:lnTo>
                <a:lnTo>
                  <a:pt x="9017474" y="2150"/>
                </a:lnTo>
                <a:lnTo>
                  <a:pt x="9025757" y="1229"/>
                </a:lnTo>
                <a:lnTo>
                  <a:pt x="9034654" y="307"/>
                </a:lnTo>
                <a:lnTo>
                  <a:pt x="9043550" y="0"/>
                </a:lnTo>
                <a:lnTo>
                  <a:pt x="9052447" y="307"/>
                </a:lnTo>
                <a:lnTo>
                  <a:pt x="9061037" y="1229"/>
                </a:lnTo>
                <a:lnTo>
                  <a:pt x="9069934" y="2150"/>
                </a:lnTo>
                <a:lnTo>
                  <a:pt x="9078524" y="3687"/>
                </a:lnTo>
                <a:lnTo>
                  <a:pt x="9087421" y="5223"/>
                </a:lnTo>
                <a:lnTo>
                  <a:pt x="9095704" y="7680"/>
                </a:lnTo>
                <a:lnTo>
                  <a:pt x="9104294" y="10138"/>
                </a:lnTo>
                <a:lnTo>
                  <a:pt x="9112577" y="13518"/>
                </a:lnTo>
                <a:lnTo>
                  <a:pt x="9120860" y="16897"/>
                </a:lnTo>
                <a:lnTo>
                  <a:pt x="9128837" y="21198"/>
                </a:lnTo>
                <a:lnTo>
                  <a:pt x="9136813" y="25499"/>
                </a:lnTo>
                <a:lnTo>
                  <a:pt x="9144483" y="30415"/>
                </a:lnTo>
                <a:lnTo>
                  <a:pt x="9151846" y="35638"/>
                </a:lnTo>
                <a:lnTo>
                  <a:pt x="9159208" y="41475"/>
                </a:lnTo>
                <a:lnTo>
                  <a:pt x="9166264" y="47312"/>
                </a:lnTo>
                <a:lnTo>
                  <a:pt x="9173014" y="53764"/>
                </a:lnTo>
                <a:lnTo>
                  <a:pt x="9505569" y="386793"/>
                </a:lnTo>
                <a:lnTo>
                  <a:pt x="9511398" y="392937"/>
                </a:lnTo>
                <a:lnTo>
                  <a:pt x="9517226" y="399696"/>
                </a:lnTo>
                <a:lnTo>
                  <a:pt x="9522749" y="406455"/>
                </a:lnTo>
                <a:lnTo>
                  <a:pt x="9527657" y="413828"/>
                </a:lnTo>
                <a:lnTo>
                  <a:pt x="9532566" y="421509"/>
                </a:lnTo>
                <a:lnTo>
                  <a:pt x="9536861" y="428882"/>
                </a:lnTo>
                <a:lnTo>
                  <a:pt x="9540849" y="436870"/>
                </a:lnTo>
                <a:lnTo>
                  <a:pt x="9544837" y="445165"/>
                </a:lnTo>
                <a:lnTo>
                  <a:pt x="9547905" y="453153"/>
                </a:lnTo>
                <a:lnTo>
                  <a:pt x="9550666" y="461755"/>
                </a:lnTo>
                <a:lnTo>
                  <a:pt x="9553120" y="470357"/>
                </a:lnTo>
                <a:lnTo>
                  <a:pt x="9555268" y="479266"/>
                </a:lnTo>
                <a:lnTo>
                  <a:pt x="9557108" y="488483"/>
                </a:lnTo>
                <a:lnTo>
                  <a:pt x="9558029" y="497700"/>
                </a:lnTo>
                <a:cubicBezTo>
                  <a:pt x="9558336" y="500772"/>
                  <a:pt x="9558642" y="503844"/>
                  <a:pt x="9558949" y="506916"/>
                </a:cubicBezTo>
                <a:cubicBezTo>
                  <a:pt x="9559051" y="510091"/>
                  <a:pt x="9559154" y="513265"/>
                  <a:pt x="9559256" y="516440"/>
                </a:cubicBezTo>
                <a:cubicBezTo>
                  <a:pt x="9559154" y="519615"/>
                  <a:pt x="9559051" y="522789"/>
                  <a:pt x="9558949" y="525964"/>
                </a:cubicBezTo>
                <a:cubicBezTo>
                  <a:pt x="9558642" y="529036"/>
                  <a:pt x="9558336" y="532109"/>
                  <a:pt x="9558029" y="535181"/>
                </a:cubicBezTo>
                <a:lnTo>
                  <a:pt x="9557108" y="544397"/>
                </a:lnTo>
                <a:lnTo>
                  <a:pt x="9555268" y="553307"/>
                </a:lnTo>
                <a:lnTo>
                  <a:pt x="9553120" y="562524"/>
                </a:lnTo>
                <a:lnTo>
                  <a:pt x="9550666" y="570819"/>
                </a:lnTo>
                <a:lnTo>
                  <a:pt x="9547905" y="579421"/>
                </a:lnTo>
                <a:lnTo>
                  <a:pt x="9544837" y="587716"/>
                </a:lnTo>
                <a:lnTo>
                  <a:pt x="9540849" y="596011"/>
                </a:lnTo>
                <a:lnTo>
                  <a:pt x="9536861" y="603691"/>
                </a:lnTo>
                <a:lnTo>
                  <a:pt x="9532566" y="611679"/>
                </a:lnTo>
                <a:lnTo>
                  <a:pt x="9527657" y="619052"/>
                </a:lnTo>
                <a:lnTo>
                  <a:pt x="9522749" y="626426"/>
                </a:lnTo>
                <a:lnTo>
                  <a:pt x="9517226" y="633185"/>
                </a:lnTo>
                <a:lnTo>
                  <a:pt x="9511398" y="639943"/>
                </a:lnTo>
                <a:lnTo>
                  <a:pt x="9505569" y="646088"/>
                </a:lnTo>
                <a:lnTo>
                  <a:pt x="9173014" y="978809"/>
                </a:lnTo>
                <a:lnTo>
                  <a:pt x="9172116" y="979708"/>
                </a:lnTo>
              </a:path>
            </a:pathLst>
          </a:custGeom>
          <a:noFill/>
          <a:ln w="28575">
            <a:solidFill>
              <a:srgbClr val="ED5113"/>
            </a:solidFill>
          </a:ln>
        </p:spPr>
        <p:txBody>
          <a:bodyPr wrap="square" tIns="3600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持有币将持续收获这个币发展所带来的红利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76" name="任意多边形 75"/>
          <p:cNvSpPr/>
          <p:nvPr>
            <p:custDataLst>
              <p:tags r:id="rId2"/>
            </p:custDataLst>
          </p:nvPr>
        </p:nvSpPr>
        <p:spPr bwMode="auto">
          <a:xfrm>
            <a:off x="2460396" y="3379744"/>
            <a:ext cx="6876793" cy="745211"/>
          </a:xfrm>
          <a:custGeom>
            <a:avLst/>
            <a:gdLst>
              <a:gd name="connsiteX0" fmla="*/ 8653590 w 9040730"/>
              <a:gd name="connsiteY0" fmla="*/ 443714 h 979708"/>
              <a:gd name="connsiteX1" fmla="*/ 0 w 9040730"/>
              <a:gd name="connsiteY1" fmla="*/ 443714 h 979708"/>
              <a:gd name="connsiteX2" fmla="*/ 0 w 9040730"/>
              <a:gd name="connsiteY2" fmla="*/ 332875 h 979708"/>
              <a:gd name="connsiteX3" fmla="*/ 8421127 w 9040730"/>
              <a:gd name="connsiteY3" fmla="*/ 332875 h 979708"/>
              <a:gd name="connsiteX4" fmla="*/ 8395561 w 9040730"/>
              <a:gd name="connsiteY4" fmla="*/ 313673 h 979708"/>
              <a:gd name="connsiteX5" fmla="*/ 8389119 w 9040730"/>
              <a:gd name="connsiteY5" fmla="*/ 306607 h 979708"/>
              <a:gd name="connsiteX6" fmla="*/ 8382676 w 9040730"/>
              <a:gd name="connsiteY6" fmla="*/ 299541 h 979708"/>
              <a:gd name="connsiteX7" fmla="*/ 8377154 w 9040730"/>
              <a:gd name="connsiteY7" fmla="*/ 292475 h 979708"/>
              <a:gd name="connsiteX8" fmla="*/ 8372245 w 9040730"/>
              <a:gd name="connsiteY8" fmla="*/ 284487 h 979708"/>
              <a:gd name="connsiteX9" fmla="*/ 8367337 w 9040730"/>
              <a:gd name="connsiteY9" fmla="*/ 276807 h 979708"/>
              <a:gd name="connsiteX10" fmla="*/ 8362735 w 9040730"/>
              <a:gd name="connsiteY10" fmla="*/ 269126 h 979708"/>
              <a:gd name="connsiteX11" fmla="*/ 8358747 w 9040730"/>
              <a:gd name="connsiteY11" fmla="*/ 260831 h 979708"/>
              <a:gd name="connsiteX12" fmla="*/ 8355372 w 9040730"/>
              <a:gd name="connsiteY12" fmla="*/ 252844 h 979708"/>
              <a:gd name="connsiteX13" fmla="*/ 8351998 w 9040730"/>
              <a:gd name="connsiteY13" fmla="*/ 244241 h 979708"/>
              <a:gd name="connsiteX14" fmla="*/ 8349237 w 9040730"/>
              <a:gd name="connsiteY14" fmla="*/ 235639 h 979708"/>
              <a:gd name="connsiteX15" fmla="*/ 8347089 w 9040730"/>
              <a:gd name="connsiteY15" fmla="*/ 227344 h 979708"/>
              <a:gd name="connsiteX16" fmla="*/ 8344942 w 9040730"/>
              <a:gd name="connsiteY16" fmla="*/ 218742 h 979708"/>
              <a:gd name="connsiteX17" fmla="*/ 8343714 w 9040730"/>
              <a:gd name="connsiteY17" fmla="*/ 209832 h 979708"/>
              <a:gd name="connsiteX18" fmla="*/ 8342487 w 9040730"/>
              <a:gd name="connsiteY18" fmla="*/ 201230 h 979708"/>
              <a:gd name="connsiteX19" fmla="*/ 8342180 w 9040730"/>
              <a:gd name="connsiteY19" fmla="*/ 192321 h 979708"/>
              <a:gd name="connsiteX20" fmla="*/ 8341874 w 9040730"/>
              <a:gd name="connsiteY20" fmla="*/ 183719 h 979708"/>
              <a:gd name="connsiteX21" fmla="*/ 8342180 w 9040730"/>
              <a:gd name="connsiteY21" fmla="*/ 175116 h 979708"/>
              <a:gd name="connsiteX22" fmla="*/ 8342487 w 9040730"/>
              <a:gd name="connsiteY22" fmla="*/ 166207 h 979708"/>
              <a:gd name="connsiteX23" fmla="*/ 8343714 w 9040730"/>
              <a:gd name="connsiteY23" fmla="*/ 157298 h 979708"/>
              <a:gd name="connsiteX24" fmla="*/ 8344942 w 9040730"/>
              <a:gd name="connsiteY24" fmla="*/ 148388 h 979708"/>
              <a:gd name="connsiteX25" fmla="*/ 8347089 w 9040730"/>
              <a:gd name="connsiteY25" fmla="*/ 140093 h 979708"/>
              <a:gd name="connsiteX26" fmla="*/ 8349237 w 9040730"/>
              <a:gd name="connsiteY26" fmla="*/ 131491 h 979708"/>
              <a:gd name="connsiteX27" fmla="*/ 8351998 w 9040730"/>
              <a:gd name="connsiteY27" fmla="*/ 122889 h 979708"/>
              <a:gd name="connsiteX28" fmla="*/ 8355372 w 9040730"/>
              <a:gd name="connsiteY28" fmla="*/ 114594 h 979708"/>
              <a:gd name="connsiteX29" fmla="*/ 8358747 w 9040730"/>
              <a:gd name="connsiteY29" fmla="*/ 106299 h 979708"/>
              <a:gd name="connsiteX30" fmla="*/ 8362735 w 9040730"/>
              <a:gd name="connsiteY30" fmla="*/ 98311 h 979708"/>
              <a:gd name="connsiteX31" fmla="*/ 8367337 w 9040730"/>
              <a:gd name="connsiteY31" fmla="*/ 90630 h 979708"/>
              <a:gd name="connsiteX32" fmla="*/ 8372245 w 9040730"/>
              <a:gd name="connsiteY32" fmla="*/ 82643 h 979708"/>
              <a:gd name="connsiteX33" fmla="*/ 8377154 w 9040730"/>
              <a:gd name="connsiteY33" fmla="*/ 75269 h 979708"/>
              <a:gd name="connsiteX34" fmla="*/ 8382676 w 9040730"/>
              <a:gd name="connsiteY34" fmla="*/ 67896 h 979708"/>
              <a:gd name="connsiteX35" fmla="*/ 8389119 w 9040730"/>
              <a:gd name="connsiteY35" fmla="*/ 60830 h 979708"/>
              <a:gd name="connsiteX36" fmla="*/ 8395561 w 9040730"/>
              <a:gd name="connsiteY36" fmla="*/ 53764 h 979708"/>
              <a:gd name="connsiteX37" fmla="*/ 8402310 w 9040730"/>
              <a:gd name="connsiteY37" fmla="*/ 47312 h 979708"/>
              <a:gd name="connsiteX38" fmla="*/ 8409673 w 9040730"/>
              <a:gd name="connsiteY38" fmla="*/ 41475 h 979708"/>
              <a:gd name="connsiteX39" fmla="*/ 8416729 w 9040730"/>
              <a:gd name="connsiteY39" fmla="*/ 35638 h 979708"/>
              <a:gd name="connsiteX40" fmla="*/ 8424399 w 9040730"/>
              <a:gd name="connsiteY40" fmla="*/ 30415 h 979708"/>
              <a:gd name="connsiteX41" fmla="*/ 8431762 w 9040730"/>
              <a:gd name="connsiteY41" fmla="*/ 25499 h 979708"/>
              <a:gd name="connsiteX42" fmla="*/ 8440045 w 9040730"/>
              <a:gd name="connsiteY42" fmla="*/ 21198 h 979708"/>
              <a:gd name="connsiteX43" fmla="*/ 8448021 w 9040730"/>
              <a:gd name="connsiteY43" fmla="*/ 16897 h 979708"/>
              <a:gd name="connsiteX44" fmla="*/ 8456304 w 9040730"/>
              <a:gd name="connsiteY44" fmla="*/ 13518 h 979708"/>
              <a:gd name="connsiteX45" fmla="*/ 8464281 w 9040730"/>
              <a:gd name="connsiteY45" fmla="*/ 10138 h 979708"/>
              <a:gd name="connsiteX46" fmla="*/ 8472871 w 9040730"/>
              <a:gd name="connsiteY46" fmla="*/ 7680 h 979708"/>
              <a:gd name="connsiteX47" fmla="*/ 8481461 w 9040730"/>
              <a:gd name="connsiteY47" fmla="*/ 5223 h 979708"/>
              <a:gd name="connsiteX48" fmla="*/ 8490051 w 9040730"/>
              <a:gd name="connsiteY48" fmla="*/ 3687 h 979708"/>
              <a:gd name="connsiteX49" fmla="*/ 8498948 w 9040730"/>
              <a:gd name="connsiteY49" fmla="*/ 2150 h 979708"/>
              <a:gd name="connsiteX50" fmla="*/ 8507231 w 9040730"/>
              <a:gd name="connsiteY50" fmla="*/ 1229 h 979708"/>
              <a:gd name="connsiteX51" fmla="*/ 8516128 w 9040730"/>
              <a:gd name="connsiteY51" fmla="*/ 307 h 979708"/>
              <a:gd name="connsiteX52" fmla="*/ 8525024 w 9040730"/>
              <a:gd name="connsiteY52" fmla="*/ 0 h 979708"/>
              <a:gd name="connsiteX53" fmla="*/ 8533921 w 9040730"/>
              <a:gd name="connsiteY53" fmla="*/ 307 h 979708"/>
              <a:gd name="connsiteX54" fmla="*/ 8542511 w 9040730"/>
              <a:gd name="connsiteY54" fmla="*/ 1229 h 979708"/>
              <a:gd name="connsiteX55" fmla="*/ 8551408 w 9040730"/>
              <a:gd name="connsiteY55" fmla="*/ 2150 h 979708"/>
              <a:gd name="connsiteX56" fmla="*/ 8559998 w 9040730"/>
              <a:gd name="connsiteY56" fmla="*/ 3687 h 979708"/>
              <a:gd name="connsiteX57" fmla="*/ 8568895 w 9040730"/>
              <a:gd name="connsiteY57" fmla="*/ 5223 h 979708"/>
              <a:gd name="connsiteX58" fmla="*/ 8577178 w 9040730"/>
              <a:gd name="connsiteY58" fmla="*/ 7680 h 979708"/>
              <a:gd name="connsiteX59" fmla="*/ 8585768 w 9040730"/>
              <a:gd name="connsiteY59" fmla="*/ 10138 h 979708"/>
              <a:gd name="connsiteX60" fmla="*/ 8594051 w 9040730"/>
              <a:gd name="connsiteY60" fmla="*/ 13518 h 979708"/>
              <a:gd name="connsiteX61" fmla="*/ 8602334 w 9040730"/>
              <a:gd name="connsiteY61" fmla="*/ 16897 h 979708"/>
              <a:gd name="connsiteX62" fmla="*/ 8610311 w 9040730"/>
              <a:gd name="connsiteY62" fmla="*/ 21198 h 979708"/>
              <a:gd name="connsiteX63" fmla="*/ 8618287 w 9040730"/>
              <a:gd name="connsiteY63" fmla="*/ 25499 h 979708"/>
              <a:gd name="connsiteX64" fmla="*/ 8625957 w 9040730"/>
              <a:gd name="connsiteY64" fmla="*/ 30415 h 979708"/>
              <a:gd name="connsiteX65" fmla="*/ 8633320 w 9040730"/>
              <a:gd name="connsiteY65" fmla="*/ 35638 h 979708"/>
              <a:gd name="connsiteX66" fmla="*/ 8640682 w 9040730"/>
              <a:gd name="connsiteY66" fmla="*/ 41475 h 979708"/>
              <a:gd name="connsiteX67" fmla="*/ 8647738 w 9040730"/>
              <a:gd name="connsiteY67" fmla="*/ 47312 h 979708"/>
              <a:gd name="connsiteX68" fmla="*/ 8654488 w 9040730"/>
              <a:gd name="connsiteY68" fmla="*/ 53764 h 979708"/>
              <a:gd name="connsiteX69" fmla="*/ 8987043 w 9040730"/>
              <a:gd name="connsiteY69" fmla="*/ 386793 h 979708"/>
              <a:gd name="connsiteX70" fmla="*/ 8992872 w 9040730"/>
              <a:gd name="connsiteY70" fmla="*/ 392937 h 979708"/>
              <a:gd name="connsiteX71" fmla="*/ 8998700 w 9040730"/>
              <a:gd name="connsiteY71" fmla="*/ 399696 h 979708"/>
              <a:gd name="connsiteX72" fmla="*/ 9004223 w 9040730"/>
              <a:gd name="connsiteY72" fmla="*/ 406455 h 979708"/>
              <a:gd name="connsiteX73" fmla="*/ 9009131 w 9040730"/>
              <a:gd name="connsiteY73" fmla="*/ 413828 h 979708"/>
              <a:gd name="connsiteX74" fmla="*/ 9014040 w 9040730"/>
              <a:gd name="connsiteY74" fmla="*/ 421509 h 979708"/>
              <a:gd name="connsiteX75" fmla="*/ 9018335 w 9040730"/>
              <a:gd name="connsiteY75" fmla="*/ 428882 h 979708"/>
              <a:gd name="connsiteX76" fmla="*/ 9022323 w 9040730"/>
              <a:gd name="connsiteY76" fmla="*/ 436870 h 979708"/>
              <a:gd name="connsiteX77" fmla="*/ 9026311 w 9040730"/>
              <a:gd name="connsiteY77" fmla="*/ 445165 h 979708"/>
              <a:gd name="connsiteX78" fmla="*/ 9029379 w 9040730"/>
              <a:gd name="connsiteY78" fmla="*/ 453153 h 979708"/>
              <a:gd name="connsiteX79" fmla="*/ 9032140 w 9040730"/>
              <a:gd name="connsiteY79" fmla="*/ 461755 h 979708"/>
              <a:gd name="connsiteX80" fmla="*/ 9034594 w 9040730"/>
              <a:gd name="connsiteY80" fmla="*/ 470357 h 979708"/>
              <a:gd name="connsiteX81" fmla="*/ 9036742 w 9040730"/>
              <a:gd name="connsiteY81" fmla="*/ 479266 h 979708"/>
              <a:gd name="connsiteX82" fmla="*/ 9038582 w 9040730"/>
              <a:gd name="connsiteY82" fmla="*/ 488483 h 979708"/>
              <a:gd name="connsiteX83" fmla="*/ 9039503 w 9040730"/>
              <a:gd name="connsiteY83" fmla="*/ 497700 h 979708"/>
              <a:gd name="connsiteX84" fmla="*/ 9040423 w 9040730"/>
              <a:gd name="connsiteY84" fmla="*/ 506916 h 979708"/>
              <a:gd name="connsiteX85" fmla="*/ 9040730 w 9040730"/>
              <a:gd name="connsiteY85" fmla="*/ 516440 h 979708"/>
              <a:gd name="connsiteX86" fmla="*/ 9040423 w 9040730"/>
              <a:gd name="connsiteY86" fmla="*/ 525964 h 979708"/>
              <a:gd name="connsiteX87" fmla="*/ 9039503 w 9040730"/>
              <a:gd name="connsiteY87" fmla="*/ 535181 h 979708"/>
              <a:gd name="connsiteX88" fmla="*/ 9038582 w 9040730"/>
              <a:gd name="connsiteY88" fmla="*/ 544397 h 979708"/>
              <a:gd name="connsiteX89" fmla="*/ 9036742 w 9040730"/>
              <a:gd name="connsiteY89" fmla="*/ 553307 h 979708"/>
              <a:gd name="connsiteX90" fmla="*/ 9034594 w 9040730"/>
              <a:gd name="connsiteY90" fmla="*/ 562524 h 979708"/>
              <a:gd name="connsiteX91" fmla="*/ 9032140 w 9040730"/>
              <a:gd name="connsiteY91" fmla="*/ 570819 h 979708"/>
              <a:gd name="connsiteX92" fmla="*/ 9029379 w 9040730"/>
              <a:gd name="connsiteY92" fmla="*/ 579421 h 979708"/>
              <a:gd name="connsiteX93" fmla="*/ 9026311 w 9040730"/>
              <a:gd name="connsiteY93" fmla="*/ 587716 h 979708"/>
              <a:gd name="connsiteX94" fmla="*/ 9022323 w 9040730"/>
              <a:gd name="connsiteY94" fmla="*/ 596011 h 979708"/>
              <a:gd name="connsiteX95" fmla="*/ 9018335 w 9040730"/>
              <a:gd name="connsiteY95" fmla="*/ 603691 h 979708"/>
              <a:gd name="connsiteX96" fmla="*/ 9014040 w 9040730"/>
              <a:gd name="connsiteY96" fmla="*/ 611679 h 979708"/>
              <a:gd name="connsiteX97" fmla="*/ 9009131 w 9040730"/>
              <a:gd name="connsiteY97" fmla="*/ 619052 h 979708"/>
              <a:gd name="connsiteX98" fmla="*/ 9004223 w 9040730"/>
              <a:gd name="connsiteY98" fmla="*/ 626426 h 979708"/>
              <a:gd name="connsiteX99" fmla="*/ 8998700 w 9040730"/>
              <a:gd name="connsiteY99" fmla="*/ 633185 h 979708"/>
              <a:gd name="connsiteX100" fmla="*/ 8992872 w 9040730"/>
              <a:gd name="connsiteY100" fmla="*/ 639943 h 979708"/>
              <a:gd name="connsiteX101" fmla="*/ 8987043 w 9040730"/>
              <a:gd name="connsiteY101" fmla="*/ 646088 h 979708"/>
              <a:gd name="connsiteX102" fmla="*/ 8654488 w 9040730"/>
              <a:gd name="connsiteY102" fmla="*/ 978809 h 979708"/>
              <a:gd name="connsiteX103" fmla="*/ 8653590 w 9040730"/>
              <a:gd name="connsiteY103" fmla="*/ 979708 h 979708"/>
              <a:gd name="connsiteX104" fmla="*/ 8745030 w 9040730"/>
              <a:gd name="connsiteY104" fmla="*/ 535154 h 979708"/>
              <a:gd name="connsiteX0-1" fmla="*/ 8653590 w 9040730"/>
              <a:gd name="connsiteY0-2" fmla="*/ 443714 h 979708"/>
              <a:gd name="connsiteX1-3" fmla="*/ 0 w 9040730"/>
              <a:gd name="connsiteY1-4" fmla="*/ 443714 h 979708"/>
              <a:gd name="connsiteX2-5" fmla="*/ 0 w 9040730"/>
              <a:gd name="connsiteY2-6" fmla="*/ 332875 h 979708"/>
              <a:gd name="connsiteX3-7" fmla="*/ 8421127 w 9040730"/>
              <a:gd name="connsiteY3-8" fmla="*/ 332875 h 979708"/>
              <a:gd name="connsiteX4-9" fmla="*/ 8395561 w 9040730"/>
              <a:gd name="connsiteY4-10" fmla="*/ 313673 h 979708"/>
              <a:gd name="connsiteX5-11" fmla="*/ 8389119 w 9040730"/>
              <a:gd name="connsiteY5-12" fmla="*/ 306607 h 979708"/>
              <a:gd name="connsiteX6-13" fmla="*/ 8382676 w 9040730"/>
              <a:gd name="connsiteY6-14" fmla="*/ 299541 h 979708"/>
              <a:gd name="connsiteX7-15" fmla="*/ 8377154 w 9040730"/>
              <a:gd name="connsiteY7-16" fmla="*/ 292475 h 979708"/>
              <a:gd name="connsiteX8-17" fmla="*/ 8372245 w 9040730"/>
              <a:gd name="connsiteY8-18" fmla="*/ 284487 h 979708"/>
              <a:gd name="connsiteX9-19" fmla="*/ 8367337 w 9040730"/>
              <a:gd name="connsiteY9-20" fmla="*/ 276807 h 979708"/>
              <a:gd name="connsiteX10-21" fmla="*/ 8362735 w 9040730"/>
              <a:gd name="connsiteY10-22" fmla="*/ 269126 h 979708"/>
              <a:gd name="connsiteX11-23" fmla="*/ 8358747 w 9040730"/>
              <a:gd name="connsiteY11-24" fmla="*/ 260831 h 979708"/>
              <a:gd name="connsiteX12-25" fmla="*/ 8355372 w 9040730"/>
              <a:gd name="connsiteY12-26" fmla="*/ 252844 h 979708"/>
              <a:gd name="connsiteX13-27" fmla="*/ 8351998 w 9040730"/>
              <a:gd name="connsiteY13-28" fmla="*/ 244241 h 979708"/>
              <a:gd name="connsiteX14-29" fmla="*/ 8349237 w 9040730"/>
              <a:gd name="connsiteY14-30" fmla="*/ 235639 h 979708"/>
              <a:gd name="connsiteX15-31" fmla="*/ 8347089 w 9040730"/>
              <a:gd name="connsiteY15-32" fmla="*/ 227344 h 979708"/>
              <a:gd name="connsiteX16-33" fmla="*/ 8344942 w 9040730"/>
              <a:gd name="connsiteY16-34" fmla="*/ 218742 h 979708"/>
              <a:gd name="connsiteX17-35" fmla="*/ 8343714 w 9040730"/>
              <a:gd name="connsiteY17-36" fmla="*/ 209832 h 979708"/>
              <a:gd name="connsiteX18-37" fmla="*/ 8342487 w 9040730"/>
              <a:gd name="connsiteY18-38" fmla="*/ 201230 h 979708"/>
              <a:gd name="connsiteX19-39" fmla="*/ 8342180 w 9040730"/>
              <a:gd name="connsiteY19-40" fmla="*/ 192321 h 979708"/>
              <a:gd name="connsiteX20-41" fmla="*/ 8341874 w 9040730"/>
              <a:gd name="connsiteY20-42" fmla="*/ 183719 h 979708"/>
              <a:gd name="connsiteX21-43" fmla="*/ 8342180 w 9040730"/>
              <a:gd name="connsiteY21-44" fmla="*/ 175116 h 979708"/>
              <a:gd name="connsiteX22-45" fmla="*/ 8342487 w 9040730"/>
              <a:gd name="connsiteY22-46" fmla="*/ 166207 h 979708"/>
              <a:gd name="connsiteX23-47" fmla="*/ 8343714 w 9040730"/>
              <a:gd name="connsiteY23-48" fmla="*/ 157298 h 979708"/>
              <a:gd name="connsiteX24-49" fmla="*/ 8344942 w 9040730"/>
              <a:gd name="connsiteY24-50" fmla="*/ 148388 h 979708"/>
              <a:gd name="connsiteX25-51" fmla="*/ 8347089 w 9040730"/>
              <a:gd name="connsiteY25-52" fmla="*/ 140093 h 979708"/>
              <a:gd name="connsiteX26-53" fmla="*/ 8349237 w 9040730"/>
              <a:gd name="connsiteY26-54" fmla="*/ 131491 h 979708"/>
              <a:gd name="connsiteX27-55" fmla="*/ 8351998 w 9040730"/>
              <a:gd name="connsiteY27-56" fmla="*/ 122889 h 979708"/>
              <a:gd name="connsiteX28-57" fmla="*/ 8355372 w 9040730"/>
              <a:gd name="connsiteY28-58" fmla="*/ 114594 h 979708"/>
              <a:gd name="connsiteX29-59" fmla="*/ 8358747 w 9040730"/>
              <a:gd name="connsiteY29-60" fmla="*/ 106299 h 979708"/>
              <a:gd name="connsiteX30-61" fmla="*/ 8362735 w 9040730"/>
              <a:gd name="connsiteY30-62" fmla="*/ 98311 h 979708"/>
              <a:gd name="connsiteX31-63" fmla="*/ 8367337 w 9040730"/>
              <a:gd name="connsiteY31-64" fmla="*/ 90630 h 979708"/>
              <a:gd name="connsiteX32-65" fmla="*/ 8372245 w 9040730"/>
              <a:gd name="connsiteY32-66" fmla="*/ 82643 h 979708"/>
              <a:gd name="connsiteX33-67" fmla="*/ 8377154 w 9040730"/>
              <a:gd name="connsiteY33-68" fmla="*/ 75269 h 979708"/>
              <a:gd name="connsiteX34-69" fmla="*/ 8382676 w 9040730"/>
              <a:gd name="connsiteY34-70" fmla="*/ 67896 h 979708"/>
              <a:gd name="connsiteX35-71" fmla="*/ 8389119 w 9040730"/>
              <a:gd name="connsiteY35-72" fmla="*/ 60830 h 979708"/>
              <a:gd name="connsiteX36-73" fmla="*/ 8395561 w 9040730"/>
              <a:gd name="connsiteY36-74" fmla="*/ 53764 h 979708"/>
              <a:gd name="connsiteX37-75" fmla="*/ 8402310 w 9040730"/>
              <a:gd name="connsiteY37-76" fmla="*/ 47312 h 979708"/>
              <a:gd name="connsiteX38-77" fmla="*/ 8409673 w 9040730"/>
              <a:gd name="connsiteY38-78" fmla="*/ 41475 h 979708"/>
              <a:gd name="connsiteX39-79" fmla="*/ 8416729 w 9040730"/>
              <a:gd name="connsiteY39-80" fmla="*/ 35638 h 979708"/>
              <a:gd name="connsiteX40-81" fmla="*/ 8424399 w 9040730"/>
              <a:gd name="connsiteY40-82" fmla="*/ 30415 h 979708"/>
              <a:gd name="connsiteX41-83" fmla="*/ 8431762 w 9040730"/>
              <a:gd name="connsiteY41-84" fmla="*/ 25499 h 979708"/>
              <a:gd name="connsiteX42-85" fmla="*/ 8440045 w 9040730"/>
              <a:gd name="connsiteY42-86" fmla="*/ 21198 h 979708"/>
              <a:gd name="connsiteX43-87" fmla="*/ 8448021 w 9040730"/>
              <a:gd name="connsiteY43-88" fmla="*/ 16897 h 979708"/>
              <a:gd name="connsiteX44-89" fmla="*/ 8456304 w 9040730"/>
              <a:gd name="connsiteY44-90" fmla="*/ 13518 h 979708"/>
              <a:gd name="connsiteX45-91" fmla="*/ 8464281 w 9040730"/>
              <a:gd name="connsiteY45-92" fmla="*/ 10138 h 979708"/>
              <a:gd name="connsiteX46-93" fmla="*/ 8472871 w 9040730"/>
              <a:gd name="connsiteY46-94" fmla="*/ 7680 h 979708"/>
              <a:gd name="connsiteX47-95" fmla="*/ 8481461 w 9040730"/>
              <a:gd name="connsiteY47-96" fmla="*/ 5223 h 979708"/>
              <a:gd name="connsiteX48-97" fmla="*/ 8490051 w 9040730"/>
              <a:gd name="connsiteY48-98" fmla="*/ 3687 h 979708"/>
              <a:gd name="connsiteX49-99" fmla="*/ 8498948 w 9040730"/>
              <a:gd name="connsiteY49-100" fmla="*/ 2150 h 979708"/>
              <a:gd name="connsiteX50-101" fmla="*/ 8507231 w 9040730"/>
              <a:gd name="connsiteY50-102" fmla="*/ 1229 h 979708"/>
              <a:gd name="connsiteX51-103" fmla="*/ 8516128 w 9040730"/>
              <a:gd name="connsiteY51-104" fmla="*/ 307 h 979708"/>
              <a:gd name="connsiteX52-105" fmla="*/ 8525024 w 9040730"/>
              <a:gd name="connsiteY52-106" fmla="*/ 0 h 979708"/>
              <a:gd name="connsiteX53-107" fmla="*/ 8533921 w 9040730"/>
              <a:gd name="connsiteY53-108" fmla="*/ 307 h 979708"/>
              <a:gd name="connsiteX54-109" fmla="*/ 8542511 w 9040730"/>
              <a:gd name="connsiteY54-110" fmla="*/ 1229 h 979708"/>
              <a:gd name="connsiteX55-111" fmla="*/ 8551408 w 9040730"/>
              <a:gd name="connsiteY55-112" fmla="*/ 2150 h 979708"/>
              <a:gd name="connsiteX56-113" fmla="*/ 8559998 w 9040730"/>
              <a:gd name="connsiteY56-114" fmla="*/ 3687 h 979708"/>
              <a:gd name="connsiteX57-115" fmla="*/ 8568895 w 9040730"/>
              <a:gd name="connsiteY57-116" fmla="*/ 5223 h 979708"/>
              <a:gd name="connsiteX58-117" fmla="*/ 8577178 w 9040730"/>
              <a:gd name="connsiteY58-118" fmla="*/ 7680 h 979708"/>
              <a:gd name="connsiteX59-119" fmla="*/ 8585768 w 9040730"/>
              <a:gd name="connsiteY59-120" fmla="*/ 10138 h 979708"/>
              <a:gd name="connsiteX60-121" fmla="*/ 8594051 w 9040730"/>
              <a:gd name="connsiteY60-122" fmla="*/ 13518 h 979708"/>
              <a:gd name="connsiteX61-123" fmla="*/ 8602334 w 9040730"/>
              <a:gd name="connsiteY61-124" fmla="*/ 16897 h 979708"/>
              <a:gd name="connsiteX62-125" fmla="*/ 8610311 w 9040730"/>
              <a:gd name="connsiteY62-126" fmla="*/ 21198 h 979708"/>
              <a:gd name="connsiteX63-127" fmla="*/ 8618287 w 9040730"/>
              <a:gd name="connsiteY63-128" fmla="*/ 25499 h 979708"/>
              <a:gd name="connsiteX64-129" fmla="*/ 8625957 w 9040730"/>
              <a:gd name="connsiteY64-130" fmla="*/ 30415 h 979708"/>
              <a:gd name="connsiteX65-131" fmla="*/ 8633320 w 9040730"/>
              <a:gd name="connsiteY65-132" fmla="*/ 35638 h 979708"/>
              <a:gd name="connsiteX66-133" fmla="*/ 8640682 w 9040730"/>
              <a:gd name="connsiteY66-134" fmla="*/ 41475 h 979708"/>
              <a:gd name="connsiteX67-135" fmla="*/ 8647738 w 9040730"/>
              <a:gd name="connsiteY67-136" fmla="*/ 47312 h 979708"/>
              <a:gd name="connsiteX68-137" fmla="*/ 8654488 w 9040730"/>
              <a:gd name="connsiteY68-138" fmla="*/ 53764 h 979708"/>
              <a:gd name="connsiteX69-139" fmla="*/ 8987043 w 9040730"/>
              <a:gd name="connsiteY69-140" fmla="*/ 386793 h 979708"/>
              <a:gd name="connsiteX70-141" fmla="*/ 8992872 w 9040730"/>
              <a:gd name="connsiteY70-142" fmla="*/ 392937 h 979708"/>
              <a:gd name="connsiteX71-143" fmla="*/ 8998700 w 9040730"/>
              <a:gd name="connsiteY71-144" fmla="*/ 399696 h 979708"/>
              <a:gd name="connsiteX72-145" fmla="*/ 9004223 w 9040730"/>
              <a:gd name="connsiteY72-146" fmla="*/ 406455 h 979708"/>
              <a:gd name="connsiteX73-147" fmla="*/ 9009131 w 9040730"/>
              <a:gd name="connsiteY73-148" fmla="*/ 413828 h 979708"/>
              <a:gd name="connsiteX74-149" fmla="*/ 9014040 w 9040730"/>
              <a:gd name="connsiteY74-150" fmla="*/ 421509 h 979708"/>
              <a:gd name="connsiteX75-151" fmla="*/ 9018335 w 9040730"/>
              <a:gd name="connsiteY75-152" fmla="*/ 428882 h 979708"/>
              <a:gd name="connsiteX76-153" fmla="*/ 9022323 w 9040730"/>
              <a:gd name="connsiteY76-154" fmla="*/ 436870 h 979708"/>
              <a:gd name="connsiteX77-155" fmla="*/ 9026311 w 9040730"/>
              <a:gd name="connsiteY77-156" fmla="*/ 445165 h 979708"/>
              <a:gd name="connsiteX78-157" fmla="*/ 9029379 w 9040730"/>
              <a:gd name="connsiteY78-158" fmla="*/ 453153 h 979708"/>
              <a:gd name="connsiteX79-159" fmla="*/ 9032140 w 9040730"/>
              <a:gd name="connsiteY79-160" fmla="*/ 461755 h 979708"/>
              <a:gd name="connsiteX80-161" fmla="*/ 9034594 w 9040730"/>
              <a:gd name="connsiteY80-162" fmla="*/ 470357 h 979708"/>
              <a:gd name="connsiteX81-163" fmla="*/ 9036742 w 9040730"/>
              <a:gd name="connsiteY81-164" fmla="*/ 479266 h 979708"/>
              <a:gd name="connsiteX82-165" fmla="*/ 9038582 w 9040730"/>
              <a:gd name="connsiteY82-166" fmla="*/ 488483 h 979708"/>
              <a:gd name="connsiteX83-167" fmla="*/ 9039503 w 9040730"/>
              <a:gd name="connsiteY83-168" fmla="*/ 497700 h 979708"/>
              <a:gd name="connsiteX84-169" fmla="*/ 9040423 w 9040730"/>
              <a:gd name="connsiteY84-170" fmla="*/ 506916 h 979708"/>
              <a:gd name="connsiteX85-171" fmla="*/ 9040730 w 9040730"/>
              <a:gd name="connsiteY85-172" fmla="*/ 516440 h 979708"/>
              <a:gd name="connsiteX86-173" fmla="*/ 9040423 w 9040730"/>
              <a:gd name="connsiteY86-174" fmla="*/ 525964 h 979708"/>
              <a:gd name="connsiteX87-175" fmla="*/ 9039503 w 9040730"/>
              <a:gd name="connsiteY87-176" fmla="*/ 535181 h 979708"/>
              <a:gd name="connsiteX88-177" fmla="*/ 9038582 w 9040730"/>
              <a:gd name="connsiteY88-178" fmla="*/ 544397 h 979708"/>
              <a:gd name="connsiteX89-179" fmla="*/ 9036742 w 9040730"/>
              <a:gd name="connsiteY89-180" fmla="*/ 553307 h 979708"/>
              <a:gd name="connsiteX90-181" fmla="*/ 9034594 w 9040730"/>
              <a:gd name="connsiteY90-182" fmla="*/ 562524 h 979708"/>
              <a:gd name="connsiteX91-183" fmla="*/ 9032140 w 9040730"/>
              <a:gd name="connsiteY91-184" fmla="*/ 570819 h 979708"/>
              <a:gd name="connsiteX92-185" fmla="*/ 9029379 w 9040730"/>
              <a:gd name="connsiteY92-186" fmla="*/ 579421 h 979708"/>
              <a:gd name="connsiteX93-187" fmla="*/ 9026311 w 9040730"/>
              <a:gd name="connsiteY93-188" fmla="*/ 587716 h 979708"/>
              <a:gd name="connsiteX94-189" fmla="*/ 9022323 w 9040730"/>
              <a:gd name="connsiteY94-190" fmla="*/ 596011 h 979708"/>
              <a:gd name="connsiteX95-191" fmla="*/ 9018335 w 9040730"/>
              <a:gd name="connsiteY95-192" fmla="*/ 603691 h 979708"/>
              <a:gd name="connsiteX96-193" fmla="*/ 9014040 w 9040730"/>
              <a:gd name="connsiteY96-194" fmla="*/ 611679 h 979708"/>
              <a:gd name="connsiteX97-195" fmla="*/ 9009131 w 9040730"/>
              <a:gd name="connsiteY97-196" fmla="*/ 619052 h 979708"/>
              <a:gd name="connsiteX98-197" fmla="*/ 9004223 w 9040730"/>
              <a:gd name="connsiteY98-198" fmla="*/ 626426 h 979708"/>
              <a:gd name="connsiteX99-199" fmla="*/ 8998700 w 9040730"/>
              <a:gd name="connsiteY99-200" fmla="*/ 633185 h 979708"/>
              <a:gd name="connsiteX100-201" fmla="*/ 8992872 w 9040730"/>
              <a:gd name="connsiteY100-202" fmla="*/ 639943 h 979708"/>
              <a:gd name="connsiteX101-203" fmla="*/ 8987043 w 9040730"/>
              <a:gd name="connsiteY101-204" fmla="*/ 646088 h 979708"/>
              <a:gd name="connsiteX102-205" fmla="*/ 8654488 w 9040730"/>
              <a:gd name="connsiteY102-206" fmla="*/ 978809 h 979708"/>
              <a:gd name="connsiteX103-207" fmla="*/ 8653590 w 9040730"/>
              <a:gd name="connsiteY103-208" fmla="*/ 979708 h 979708"/>
              <a:gd name="connsiteX0-209" fmla="*/ 0 w 9040730"/>
              <a:gd name="connsiteY0-210" fmla="*/ 443714 h 979708"/>
              <a:gd name="connsiteX1-211" fmla="*/ 0 w 9040730"/>
              <a:gd name="connsiteY1-212" fmla="*/ 332875 h 979708"/>
              <a:gd name="connsiteX2-213" fmla="*/ 8421127 w 9040730"/>
              <a:gd name="connsiteY2-214" fmla="*/ 332875 h 979708"/>
              <a:gd name="connsiteX3-215" fmla="*/ 8395561 w 9040730"/>
              <a:gd name="connsiteY3-216" fmla="*/ 313673 h 979708"/>
              <a:gd name="connsiteX4-217" fmla="*/ 8389119 w 9040730"/>
              <a:gd name="connsiteY4-218" fmla="*/ 306607 h 979708"/>
              <a:gd name="connsiteX5-219" fmla="*/ 8382676 w 9040730"/>
              <a:gd name="connsiteY5-220" fmla="*/ 299541 h 979708"/>
              <a:gd name="connsiteX6-221" fmla="*/ 8377154 w 9040730"/>
              <a:gd name="connsiteY6-222" fmla="*/ 292475 h 979708"/>
              <a:gd name="connsiteX7-223" fmla="*/ 8372245 w 9040730"/>
              <a:gd name="connsiteY7-224" fmla="*/ 284487 h 979708"/>
              <a:gd name="connsiteX8-225" fmla="*/ 8367337 w 9040730"/>
              <a:gd name="connsiteY8-226" fmla="*/ 276807 h 979708"/>
              <a:gd name="connsiteX9-227" fmla="*/ 8362735 w 9040730"/>
              <a:gd name="connsiteY9-228" fmla="*/ 269126 h 979708"/>
              <a:gd name="connsiteX10-229" fmla="*/ 8358747 w 9040730"/>
              <a:gd name="connsiteY10-230" fmla="*/ 260831 h 979708"/>
              <a:gd name="connsiteX11-231" fmla="*/ 8355372 w 9040730"/>
              <a:gd name="connsiteY11-232" fmla="*/ 252844 h 979708"/>
              <a:gd name="connsiteX12-233" fmla="*/ 8351998 w 9040730"/>
              <a:gd name="connsiteY12-234" fmla="*/ 244241 h 979708"/>
              <a:gd name="connsiteX13-235" fmla="*/ 8349237 w 9040730"/>
              <a:gd name="connsiteY13-236" fmla="*/ 235639 h 979708"/>
              <a:gd name="connsiteX14-237" fmla="*/ 8347089 w 9040730"/>
              <a:gd name="connsiteY14-238" fmla="*/ 227344 h 979708"/>
              <a:gd name="connsiteX15-239" fmla="*/ 8344942 w 9040730"/>
              <a:gd name="connsiteY15-240" fmla="*/ 218742 h 979708"/>
              <a:gd name="connsiteX16-241" fmla="*/ 8343714 w 9040730"/>
              <a:gd name="connsiteY16-242" fmla="*/ 209832 h 979708"/>
              <a:gd name="connsiteX17-243" fmla="*/ 8342487 w 9040730"/>
              <a:gd name="connsiteY17-244" fmla="*/ 201230 h 979708"/>
              <a:gd name="connsiteX18-245" fmla="*/ 8342180 w 9040730"/>
              <a:gd name="connsiteY18-246" fmla="*/ 192321 h 979708"/>
              <a:gd name="connsiteX19-247" fmla="*/ 8341874 w 9040730"/>
              <a:gd name="connsiteY19-248" fmla="*/ 183719 h 979708"/>
              <a:gd name="connsiteX20-249" fmla="*/ 8342180 w 9040730"/>
              <a:gd name="connsiteY20-250" fmla="*/ 175116 h 979708"/>
              <a:gd name="connsiteX21-251" fmla="*/ 8342487 w 9040730"/>
              <a:gd name="connsiteY21-252" fmla="*/ 166207 h 979708"/>
              <a:gd name="connsiteX22-253" fmla="*/ 8343714 w 9040730"/>
              <a:gd name="connsiteY22-254" fmla="*/ 157298 h 979708"/>
              <a:gd name="connsiteX23-255" fmla="*/ 8344942 w 9040730"/>
              <a:gd name="connsiteY23-256" fmla="*/ 148388 h 979708"/>
              <a:gd name="connsiteX24-257" fmla="*/ 8347089 w 9040730"/>
              <a:gd name="connsiteY24-258" fmla="*/ 140093 h 979708"/>
              <a:gd name="connsiteX25-259" fmla="*/ 8349237 w 9040730"/>
              <a:gd name="connsiteY25-260" fmla="*/ 131491 h 979708"/>
              <a:gd name="connsiteX26-261" fmla="*/ 8351998 w 9040730"/>
              <a:gd name="connsiteY26-262" fmla="*/ 122889 h 979708"/>
              <a:gd name="connsiteX27-263" fmla="*/ 8355372 w 9040730"/>
              <a:gd name="connsiteY27-264" fmla="*/ 114594 h 979708"/>
              <a:gd name="connsiteX28-265" fmla="*/ 8358747 w 9040730"/>
              <a:gd name="connsiteY28-266" fmla="*/ 106299 h 979708"/>
              <a:gd name="connsiteX29-267" fmla="*/ 8362735 w 9040730"/>
              <a:gd name="connsiteY29-268" fmla="*/ 98311 h 979708"/>
              <a:gd name="connsiteX30-269" fmla="*/ 8367337 w 9040730"/>
              <a:gd name="connsiteY30-270" fmla="*/ 90630 h 979708"/>
              <a:gd name="connsiteX31-271" fmla="*/ 8372245 w 9040730"/>
              <a:gd name="connsiteY31-272" fmla="*/ 82643 h 979708"/>
              <a:gd name="connsiteX32-273" fmla="*/ 8377154 w 9040730"/>
              <a:gd name="connsiteY32-274" fmla="*/ 75269 h 979708"/>
              <a:gd name="connsiteX33-275" fmla="*/ 8382676 w 9040730"/>
              <a:gd name="connsiteY33-276" fmla="*/ 67896 h 979708"/>
              <a:gd name="connsiteX34-277" fmla="*/ 8389119 w 9040730"/>
              <a:gd name="connsiteY34-278" fmla="*/ 60830 h 979708"/>
              <a:gd name="connsiteX35-279" fmla="*/ 8395561 w 9040730"/>
              <a:gd name="connsiteY35-280" fmla="*/ 53764 h 979708"/>
              <a:gd name="connsiteX36-281" fmla="*/ 8402310 w 9040730"/>
              <a:gd name="connsiteY36-282" fmla="*/ 47312 h 979708"/>
              <a:gd name="connsiteX37-283" fmla="*/ 8409673 w 9040730"/>
              <a:gd name="connsiteY37-284" fmla="*/ 41475 h 979708"/>
              <a:gd name="connsiteX38-285" fmla="*/ 8416729 w 9040730"/>
              <a:gd name="connsiteY38-286" fmla="*/ 35638 h 979708"/>
              <a:gd name="connsiteX39-287" fmla="*/ 8424399 w 9040730"/>
              <a:gd name="connsiteY39-288" fmla="*/ 30415 h 979708"/>
              <a:gd name="connsiteX40-289" fmla="*/ 8431762 w 9040730"/>
              <a:gd name="connsiteY40-290" fmla="*/ 25499 h 979708"/>
              <a:gd name="connsiteX41-291" fmla="*/ 8440045 w 9040730"/>
              <a:gd name="connsiteY41-292" fmla="*/ 21198 h 979708"/>
              <a:gd name="connsiteX42-293" fmla="*/ 8448021 w 9040730"/>
              <a:gd name="connsiteY42-294" fmla="*/ 16897 h 979708"/>
              <a:gd name="connsiteX43-295" fmla="*/ 8456304 w 9040730"/>
              <a:gd name="connsiteY43-296" fmla="*/ 13518 h 979708"/>
              <a:gd name="connsiteX44-297" fmla="*/ 8464281 w 9040730"/>
              <a:gd name="connsiteY44-298" fmla="*/ 10138 h 979708"/>
              <a:gd name="connsiteX45-299" fmla="*/ 8472871 w 9040730"/>
              <a:gd name="connsiteY45-300" fmla="*/ 7680 h 979708"/>
              <a:gd name="connsiteX46-301" fmla="*/ 8481461 w 9040730"/>
              <a:gd name="connsiteY46-302" fmla="*/ 5223 h 979708"/>
              <a:gd name="connsiteX47-303" fmla="*/ 8490051 w 9040730"/>
              <a:gd name="connsiteY47-304" fmla="*/ 3687 h 979708"/>
              <a:gd name="connsiteX48-305" fmla="*/ 8498948 w 9040730"/>
              <a:gd name="connsiteY48-306" fmla="*/ 2150 h 979708"/>
              <a:gd name="connsiteX49-307" fmla="*/ 8507231 w 9040730"/>
              <a:gd name="connsiteY49-308" fmla="*/ 1229 h 979708"/>
              <a:gd name="connsiteX50-309" fmla="*/ 8516128 w 9040730"/>
              <a:gd name="connsiteY50-310" fmla="*/ 307 h 979708"/>
              <a:gd name="connsiteX51-311" fmla="*/ 8525024 w 9040730"/>
              <a:gd name="connsiteY51-312" fmla="*/ 0 h 979708"/>
              <a:gd name="connsiteX52-313" fmla="*/ 8533921 w 9040730"/>
              <a:gd name="connsiteY52-314" fmla="*/ 307 h 979708"/>
              <a:gd name="connsiteX53-315" fmla="*/ 8542511 w 9040730"/>
              <a:gd name="connsiteY53-316" fmla="*/ 1229 h 979708"/>
              <a:gd name="connsiteX54-317" fmla="*/ 8551408 w 9040730"/>
              <a:gd name="connsiteY54-318" fmla="*/ 2150 h 979708"/>
              <a:gd name="connsiteX55-319" fmla="*/ 8559998 w 9040730"/>
              <a:gd name="connsiteY55-320" fmla="*/ 3687 h 979708"/>
              <a:gd name="connsiteX56-321" fmla="*/ 8568895 w 9040730"/>
              <a:gd name="connsiteY56-322" fmla="*/ 5223 h 979708"/>
              <a:gd name="connsiteX57-323" fmla="*/ 8577178 w 9040730"/>
              <a:gd name="connsiteY57-324" fmla="*/ 7680 h 979708"/>
              <a:gd name="connsiteX58-325" fmla="*/ 8585768 w 9040730"/>
              <a:gd name="connsiteY58-326" fmla="*/ 10138 h 979708"/>
              <a:gd name="connsiteX59-327" fmla="*/ 8594051 w 9040730"/>
              <a:gd name="connsiteY59-328" fmla="*/ 13518 h 979708"/>
              <a:gd name="connsiteX60-329" fmla="*/ 8602334 w 9040730"/>
              <a:gd name="connsiteY60-330" fmla="*/ 16897 h 979708"/>
              <a:gd name="connsiteX61-331" fmla="*/ 8610311 w 9040730"/>
              <a:gd name="connsiteY61-332" fmla="*/ 21198 h 979708"/>
              <a:gd name="connsiteX62-333" fmla="*/ 8618287 w 9040730"/>
              <a:gd name="connsiteY62-334" fmla="*/ 25499 h 979708"/>
              <a:gd name="connsiteX63-335" fmla="*/ 8625957 w 9040730"/>
              <a:gd name="connsiteY63-336" fmla="*/ 30415 h 979708"/>
              <a:gd name="connsiteX64-337" fmla="*/ 8633320 w 9040730"/>
              <a:gd name="connsiteY64-338" fmla="*/ 35638 h 979708"/>
              <a:gd name="connsiteX65-339" fmla="*/ 8640682 w 9040730"/>
              <a:gd name="connsiteY65-340" fmla="*/ 41475 h 979708"/>
              <a:gd name="connsiteX66-341" fmla="*/ 8647738 w 9040730"/>
              <a:gd name="connsiteY66-342" fmla="*/ 47312 h 979708"/>
              <a:gd name="connsiteX67-343" fmla="*/ 8654488 w 9040730"/>
              <a:gd name="connsiteY67-344" fmla="*/ 53764 h 979708"/>
              <a:gd name="connsiteX68-345" fmla="*/ 8987043 w 9040730"/>
              <a:gd name="connsiteY68-346" fmla="*/ 386793 h 979708"/>
              <a:gd name="connsiteX69-347" fmla="*/ 8992872 w 9040730"/>
              <a:gd name="connsiteY69-348" fmla="*/ 392937 h 979708"/>
              <a:gd name="connsiteX70-349" fmla="*/ 8998700 w 9040730"/>
              <a:gd name="connsiteY70-350" fmla="*/ 399696 h 979708"/>
              <a:gd name="connsiteX71-351" fmla="*/ 9004223 w 9040730"/>
              <a:gd name="connsiteY71-352" fmla="*/ 406455 h 979708"/>
              <a:gd name="connsiteX72-353" fmla="*/ 9009131 w 9040730"/>
              <a:gd name="connsiteY72-354" fmla="*/ 413828 h 979708"/>
              <a:gd name="connsiteX73-355" fmla="*/ 9014040 w 9040730"/>
              <a:gd name="connsiteY73-356" fmla="*/ 421509 h 979708"/>
              <a:gd name="connsiteX74-357" fmla="*/ 9018335 w 9040730"/>
              <a:gd name="connsiteY74-358" fmla="*/ 428882 h 979708"/>
              <a:gd name="connsiteX75-359" fmla="*/ 9022323 w 9040730"/>
              <a:gd name="connsiteY75-360" fmla="*/ 436870 h 979708"/>
              <a:gd name="connsiteX76-361" fmla="*/ 9026311 w 9040730"/>
              <a:gd name="connsiteY76-362" fmla="*/ 445165 h 979708"/>
              <a:gd name="connsiteX77-363" fmla="*/ 9029379 w 9040730"/>
              <a:gd name="connsiteY77-364" fmla="*/ 453153 h 979708"/>
              <a:gd name="connsiteX78-365" fmla="*/ 9032140 w 9040730"/>
              <a:gd name="connsiteY78-366" fmla="*/ 461755 h 979708"/>
              <a:gd name="connsiteX79-367" fmla="*/ 9034594 w 9040730"/>
              <a:gd name="connsiteY79-368" fmla="*/ 470357 h 979708"/>
              <a:gd name="connsiteX80-369" fmla="*/ 9036742 w 9040730"/>
              <a:gd name="connsiteY80-370" fmla="*/ 479266 h 979708"/>
              <a:gd name="connsiteX81-371" fmla="*/ 9038582 w 9040730"/>
              <a:gd name="connsiteY81-372" fmla="*/ 488483 h 979708"/>
              <a:gd name="connsiteX82-373" fmla="*/ 9039503 w 9040730"/>
              <a:gd name="connsiteY82-374" fmla="*/ 497700 h 979708"/>
              <a:gd name="connsiteX83-375" fmla="*/ 9040423 w 9040730"/>
              <a:gd name="connsiteY83-376" fmla="*/ 506916 h 979708"/>
              <a:gd name="connsiteX84-377" fmla="*/ 9040730 w 9040730"/>
              <a:gd name="connsiteY84-378" fmla="*/ 516440 h 979708"/>
              <a:gd name="connsiteX85-379" fmla="*/ 9040423 w 9040730"/>
              <a:gd name="connsiteY85-380" fmla="*/ 525964 h 979708"/>
              <a:gd name="connsiteX86-381" fmla="*/ 9039503 w 9040730"/>
              <a:gd name="connsiteY86-382" fmla="*/ 535181 h 979708"/>
              <a:gd name="connsiteX87-383" fmla="*/ 9038582 w 9040730"/>
              <a:gd name="connsiteY87-384" fmla="*/ 544397 h 979708"/>
              <a:gd name="connsiteX88-385" fmla="*/ 9036742 w 9040730"/>
              <a:gd name="connsiteY88-386" fmla="*/ 553307 h 979708"/>
              <a:gd name="connsiteX89-387" fmla="*/ 9034594 w 9040730"/>
              <a:gd name="connsiteY89-388" fmla="*/ 562524 h 979708"/>
              <a:gd name="connsiteX90-389" fmla="*/ 9032140 w 9040730"/>
              <a:gd name="connsiteY90-390" fmla="*/ 570819 h 979708"/>
              <a:gd name="connsiteX91-391" fmla="*/ 9029379 w 9040730"/>
              <a:gd name="connsiteY91-392" fmla="*/ 579421 h 979708"/>
              <a:gd name="connsiteX92-393" fmla="*/ 9026311 w 9040730"/>
              <a:gd name="connsiteY92-394" fmla="*/ 587716 h 979708"/>
              <a:gd name="connsiteX93-395" fmla="*/ 9022323 w 9040730"/>
              <a:gd name="connsiteY93-396" fmla="*/ 596011 h 979708"/>
              <a:gd name="connsiteX94-397" fmla="*/ 9018335 w 9040730"/>
              <a:gd name="connsiteY94-398" fmla="*/ 603691 h 979708"/>
              <a:gd name="connsiteX95-399" fmla="*/ 9014040 w 9040730"/>
              <a:gd name="connsiteY95-400" fmla="*/ 611679 h 979708"/>
              <a:gd name="connsiteX96-401" fmla="*/ 9009131 w 9040730"/>
              <a:gd name="connsiteY96-402" fmla="*/ 619052 h 979708"/>
              <a:gd name="connsiteX97-403" fmla="*/ 9004223 w 9040730"/>
              <a:gd name="connsiteY97-404" fmla="*/ 626426 h 979708"/>
              <a:gd name="connsiteX98-405" fmla="*/ 8998700 w 9040730"/>
              <a:gd name="connsiteY98-406" fmla="*/ 633185 h 979708"/>
              <a:gd name="connsiteX99-407" fmla="*/ 8992872 w 9040730"/>
              <a:gd name="connsiteY99-408" fmla="*/ 639943 h 979708"/>
              <a:gd name="connsiteX100-409" fmla="*/ 8987043 w 9040730"/>
              <a:gd name="connsiteY100-410" fmla="*/ 646088 h 979708"/>
              <a:gd name="connsiteX101-411" fmla="*/ 8654488 w 9040730"/>
              <a:gd name="connsiteY101-412" fmla="*/ 978809 h 979708"/>
              <a:gd name="connsiteX102-413" fmla="*/ 8653590 w 9040730"/>
              <a:gd name="connsiteY102-414" fmla="*/ 979708 h 979708"/>
              <a:gd name="connsiteX0-415" fmla="*/ 0 w 9040730"/>
              <a:gd name="connsiteY0-416" fmla="*/ 332875 h 979708"/>
              <a:gd name="connsiteX1-417" fmla="*/ 8421127 w 9040730"/>
              <a:gd name="connsiteY1-418" fmla="*/ 332875 h 979708"/>
              <a:gd name="connsiteX2-419" fmla="*/ 8395561 w 9040730"/>
              <a:gd name="connsiteY2-420" fmla="*/ 313673 h 979708"/>
              <a:gd name="connsiteX3-421" fmla="*/ 8389119 w 9040730"/>
              <a:gd name="connsiteY3-422" fmla="*/ 306607 h 979708"/>
              <a:gd name="connsiteX4-423" fmla="*/ 8382676 w 9040730"/>
              <a:gd name="connsiteY4-424" fmla="*/ 299541 h 979708"/>
              <a:gd name="connsiteX5-425" fmla="*/ 8377154 w 9040730"/>
              <a:gd name="connsiteY5-426" fmla="*/ 292475 h 979708"/>
              <a:gd name="connsiteX6-427" fmla="*/ 8372245 w 9040730"/>
              <a:gd name="connsiteY6-428" fmla="*/ 284487 h 979708"/>
              <a:gd name="connsiteX7-429" fmla="*/ 8367337 w 9040730"/>
              <a:gd name="connsiteY7-430" fmla="*/ 276807 h 979708"/>
              <a:gd name="connsiteX8-431" fmla="*/ 8362735 w 9040730"/>
              <a:gd name="connsiteY8-432" fmla="*/ 269126 h 979708"/>
              <a:gd name="connsiteX9-433" fmla="*/ 8358747 w 9040730"/>
              <a:gd name="connsiteY9-434" fmla="*/ 260831 h 979708"/>
              <a:gd name="connsiteX10-435" fmla="*/ 8355372 w 9040730"/>
              <a:gd name="connsiteY10-436" fmla="*/ 252844 h 979708"/>
              <a:gd name="connsiteX11-437" fmla="*/ 8351998 w 9040730"/>
              <a:gd name="connsiteY11-438" fmla="*/ 244241 h 979708"/>
              <a:gd name="connsiteX12-439" fmla="*/ 8349237 w 9040730"/>
              <a:gd name="connsiteY12-440" fmla="*/ 235639 h 979708"/>
              <a:gd name="connsiteX13-441" fmla="*/ 8347089 w 9040730"/>
              <a:gd name="connsiteY13-442" fmla="*/ 227344 h 979708"/>
              <a:gd name="connsiteX14-443" fmla="*/ 8344942 w 9040730"/>
              <a:gd name="connsiteY14-444" fmla="*/ 218742 h 979708"/>
              <a:gd name="connsiteX15-445" fmla="*/ 8343714 w 9040730"/>
              <a:gd name="connsiteY15-446" fmla="*/ 209832 h 979708"/>
              <a:gd name="connsiteX16-447" fmla="*/ 8342487 w 9040730"/>
              <a:gd name="connsiteY16-448" fmla="*/ 201230 h 979708"/>
              <a:gd name="connsiteX17-449" fmla="*/ 8342180 w 9040730"/>
              <a:gd name="connsiteY17-450" fmla="*/ 192321 h 979708"/>
              <a:gd name="connsiteX18-451" fmla="*/ 8341874 w 9040730"/>
              <a:gd name="connsiteY18-452" fmla="*/ 183719 h 979708"/>
              <a:gd name="connsiteX19-453" fmla="*/ 8342180 w 9040730"/>
              <a:gd name="connsiteY19-454" fmla="*/ 175116 h 979708"/>
              <a:gd name="connsiteX20-455" fmla="*/ 8342487 w 9040730"/>
              <a:gd name="connsiteY20-456" fmla="*/ 166207 h 979708"/>
              <a:gd name="connsiteX21-457" fmla="*/ 8343714 w 9040730"/>
              <a:gd name="connsiteY21-458" fmla="*/ 157298 h 979708"/>
              <a:gd name="connsiteX22-459" fmla="*/ 8344942 w 9040730"/>
              <a:gd name="connsiteY22-460" fmla="*/ 148388 h 979708"/>
              <a:gd name="connsiteX23-461" fmla="*/ 8347089 w 9040730"/>
              <a:gd name="connsiteY23-462" fmla="*/ 140093 h 979708"/>
              <a:gd name="connsiteX24-463" fmla="*/ 8349237 w 9040730"/>
              <a:gd name="connsiteY24-464" fmla="*/ 131491 h 979708"/>
              <a:gd name="connsiteX25-465" fmla="*/ 8351998 w 9040730"/>
              <a:gd name="connsiteY25-466" fmla="*/ 122889 h 979708"/>
              <a:gd name="connsiteX26-467" fmla="*/ 8355372 w 9040730"/>
              <a:gd name="connsiteY26-468" fmla="*/ 114594 h 979708"/>
              <a:gd name="connsiteX27-469" fmla="*/ 8358747 w 9040730"/>
              <a:gd name="connsiteY27-470" fmla="*/ 106299 h 979708"/>
              <a:gd name="connsiteX28-471" fmla="*/ 8362735 w 9040730"/>
              <a:gd name="connsiteY28-472" fmla="*/ 98311 h 979708"/>
              <a:gd name="connsiteX29-473" fmla="*/ 8367337 w 9040730"/>
              <a:gd name="connsiteY29-474" fmla="*/ 90630 h 979708"/>
              <a:gd name="connsiteX30-475" fmla="*/ 8372245 w 9040730"/>
              <a:gd name="connsiteY30-476" fmla="*/ 82643 h 979708"/>
              <a:gd name="connsiteX31-477" fmla="*/ 8377154 w 9040730"/>
              <a:gd name="connsiteY31-478" fmla="*/ 75269 h 979708"/>
              <a:gd name="connsiteX32-479" fmla="*/ 8382676 w 9040730"/>
              <a:gd name="connsiteY32-480" fmla="*/ 67896 h 979708"/>
              <a:gd name="connsiteX33-481" fmla="*/ 8389119 w 9040730"/>
              <a:gd name="connsiteY33-482" fmla="*/ 60830 h 979708"/>
              <a:gd name="connsiteX34-483" fmla="*/ 8395561 w 9040730"/>
              <a:gd name="connsiteY34-484" fmla="*/ 53764 h 979708"/>
              <a:gd name="connsiteX35-485" fmla="*/ 8402310 w 9040730"/>
              <a:gd name="connsiteY35-486" fmla="*/ 47312 h 979708"/>
              <a:gd name="connsiteX36-487" fmla="*/ 8409673 w 9040730"/>
              <a:gd name="connsiteY36-488" fmla="*/ 41475 h 979708"/>
              <a:gd name="connsiteX37-489" fmla="*/ 8416729 w 9040730"/>
              <a:gd name="connsiteY37-490" fmla="*/ 35638 h 979708"/>
              <a:gd name="connsiteX38-491" fmla="*/ 8424399 w 9040730"/>
              <a:gd name="connsiteY38-492" fmla="*/ 30415 h 979708"/>
              <a:gd name="connsiteX39-493" fmla="*/ 8431762 w 9040730"/>
              <a:gd name="connsiteY39-494" fmla="*/ 25499 h 979708"/>
              <a:gd name="connsiteX40-495" fmla="*/ 8440045 w 9040730"/>
              <a:gd name="connsiteY40-496" fmla="*/ 21198 h 979708"/>
              <a:gd name="connsiteX41-497" fmla="*/ 8448021 w 9040730"/>
              <a:gd name="connsiteY41-498" fmla="*/ 16897 h 979708"/>
              <a:gd name="connsiteX42-499" fmla="*/ 8456304 w 9040730"/>
              <a:gd name="connsiteY42-500" fmla="*/ 13518 h 979708"/>
              <a:gd name="connsiteX43-501" fmla="*/ 8464281 w 9040730"/>
              <a:gd name="connsiteY43-502" fmla="*/ 10138 h 979708"/>
              <a:gd name="connsiteX44-503" fmla="*/ 8472871 w 9040730"/>
              <a:gd name="connsiteY44-504" fmla="*/ 7680 h 979708"/>
              <a:gd name="connsiteX45-505" fmla="*/ 8481461 w 9040730"/>
              <a:gd name="connsiteY45-506" fmla="*/ 5223 h 979708"/>
              <a:gd name="connsiteX46-507" fmla="*/ 8490051 w 9040730"/>
              <a:gd name="connsiteY46-508" fmla="*/ 3687 h 979708"/>
              <a:gd name="connsiteX47-509" fmla="*/ 8498948 w 9040730"/>
              <a:gd name="connsiteY47-510" fmla="*/ 2150 h 979708"/>
              <a:gd name="connsiteX48-511" fmla="*/ 8507231 w 9040730"/>
              <a:gd name="connsiteY48-512" fmla="*/ 1229 h 979708"/>
              <a:gd name="connsiteX49-513" fmla="*/ 8516128 w 9040730"/>
              <a:gd name="connsiteY49-514" fmla="*/ 307 h 979708"/>
              <a:gd name="connsiteX50-515" fmla="*/ 8525024 w 9040730"/>
              <a:gd name="connsiteY50-516" fmla="*/ 0 h 979708"/>
              <a:gd name="connsiteX51-517" fmla="*/ 8533921 w 9040730"/>
              <a:gd name="connsiteY51-518" fmla="*/ 307 h 979708"/>
              <a:gd name="connsiteX52-519" fmla="*/ 8542511 w 9040730"/>
              <a:gd name="connsiteY52-520" fmla="*/ 1229 h 979708"/>
              <a:gd name="connsiteX53-521" fmla="*/ 8551408 w 9040730"/>
              <a:gd name="connsiteY53-522" fmla="*/ 2150 h 979708"/>
              <a:gd name="connsiteX54-523" fmla="*/ 8559998 w 9040730"/>
              <a:gd name="connsiteY54-524" fmla="*/ 3687 h 979708"/>
              <a:gd name="connsiteX55-525" fmla="*/ 8568895 w 9040730"/>
              <a:gd name="connsiteY55-526" fmla="*/ 5223 h 979708"/>
              <a:gd name="connsiteX56-527" fmla="*/ 8577178 w 9040730"/>
              <a:gd name="connsiteY56-528" fmla="*/ 7680 h 979708"/>
              <a:gd name="connsiteX57-529" fmla="*/ 8585768 w 9040730"/>
              <a:gd name="connsiteY57-530" fmla="*/ 10138 h 979708"/>
              <a:gd name="connsiteX58-531" fmla="*/ 8594051 w 9040730"/>
              <a:gd name="connsiteY58-532" fmla="*/ 13518 h 979708"/>
              <a:gd name="connsiteX59-533" fmla="*/ 8602334 w 9040730"/>
              <a:gd name="connsiteY59-534" fmla="*/ 16897 h 979708"/>
              <a:gd name="connsiteX60-535" fmla="*/ 8610311 w 9040730"/>
              <a:gd name="connsiteY60-536" fmla="*/ 21198 h 979708"/>
              <a:gd name="connsiteX61-537" fmla="*/ 8618287 w 9040730"/>
              <a:gd name="connsiteY61-538" fmla="*/ 25499 h 979708"/>
              <a:gd name="connsiteX62-539" fmla="*/ 8625957 w 9040730"/>
              <a:gd name="connsiteY62-540" fmla="*/ 30415 h 979708"/>
              <a:gd name="connsiteX63-541" fmla="*/ 8633320 w 9040730"/>
              <a:gd name="connsiteY63-542" fmla="*/ 35638 h 979708"/>
              <a:gd name="connsiteX64-543" fmla="*/ 8640682 w 9040730"/>
              <a:gd name="connsiteY64-544" fmla="*/ 41475 h 979708"/>
              <a:gd name="connsiteX65-545" fmla="*/ 8647738 w 9040730"/>
              <a:gd name="connsiteY65-546" fmla="*/ 47312 h 979708"/>
              <a:gd name="connsiteX66-547" fmla="*/ 8654488 w 9040730"/>
              <a:gd name="connsiteY66-548" fmla="*/ 53764 h 979708"/>
              <a:gd name="connsiteX67-549" fmla="*/ 8987043 w 9040730"/>
              <a:gd name="connsiteY67-550" fmla="*/ 386793 h 979708"/>
              <a:gd name="connsiteX68-551" fmla="*/ 8992872 w 9040730"/>
              <a:gd name="connsiteY68-552" fmla="*/ 392937 h 979708"/>
              <a:gd name="connsiteX69-553" fmla="*/ 8998700 w 9040730"/>
              <a:gd name="connsiteY69-554" fmla="*/ 399696 h 979708"/>
              <a:gd name="connsiteX70-555" fmla="*/ 9004223 w 9040730"/>
              <a:gd name="connsiteY70-556" fmla="*/ 406455 h 979708"/>
              <a:gd name="connsiteX71-557" fmla="*/ 9009131 w 9040730"/>
              <a:gd name="connsiteY71-558" fmla="*/ 413828 h 979708"/>
              <a:gd name="connsiteX72-559" fmla="*/ 9014040 w 9040730"/>
              <a:gd name="connsiteY72-560" fmla="*/ 421509 h 979708"/>
              <a:gd name="connsiteX73-561" fmla="*/ 9018335 w 9040730"/>
              <a:gd name="connsiteY73-562" fmla="*/ 428882 h 979708"/>
              <a:gd name="connsiteX74-563" fmla="*/ 9022323 w 9040730"/>
              <a:gd name="connsiteY74-564" fmla="*/ 436870 h 979708"/>
              <a:gd name="connsiteX75-565" fmla="*/ 9026311 w 9040730"/>
              <a:gd name="connsiteY75-566" fmla="*/ 445165 h 979708"/>
              <a:gd name="connsiteX76-567" fmla="*/ 9029379 w 9040730"/>
              <a:gd name="connsiteY76-568" fmla="*/ 453153 h 979708"/>
              <a:gd name="connsiteX77-569" fmla="*/ 9032140 w 9040730"/>
              <a:gd name="connsiteY77-570" fmla="*/ 461755 h 979708"/>
              <a:gd name="connsiteX78-571" fmla="*/ 9034594 w 9040730"/>
              <a:gd name="connsiteY78-572" fmla="*/ 470357 h 979708"/>
              <a:gd name="connsiteX79-573" fmla="*/ 9036742 w 9040730"/>
              <a:gd name="connsiteY79-574" fmla="*/ 479266 h 979708"/>
              <a:gd name="connsiteX80-575" fmla="*/ 9038582 w 9040730"/>
              <a:gd name="connsiteY80-576" fmla="*/ 488483 h 979708"/>
              <a:gd name="connsiteX81-577" fmla="*/ 9039503 w 9040730"/>
              <a:gd name="connsiteY81-578" fmla="*/ 497700 h 979708"/>
              <a:gd name="connsiteX82-579" fmla="*/ 9040423 w 9040730"/>
              <a:gd name="connsiteY82-580" fmla="*/ 506916 h 979708"/>
              <a:gd name="connsiteX83-581" fmla="*/ 9040730 w 9040730"/>
              <a:gd name="connsiteY83-582" fmla="*/ 516440 h 979708"/>
              <a:gd name="connsiteX84-583" fmla="*/ 9040423 w 9040730"/>
              <a:gd name="connsiteY84-584" fmla="*/ 525964 h 979708"/>
              <a:gd name="connsiteX85-585" fmla="*/ 9039503 w 9040730"/>
              <a:gd name="connsiteY85-586" fmla="*/ 535181 h 979708"/>
              <a:gd name="connsiteX86-587" fmla="*/ 9038582 w 9040730"/>
              <a:gd name="connsiteY86-588" fmla="*/ 544397 h 979708"/>
              <a:gd name="connsiteX87-589" fmla="*/ 9036742 w 9040730"/>
              <a:gd name="connsiteY87-590" fmla="*/ 553307 h 979708"/>
              <a:gd name="connsiteX88-591" fmla="*/ 9034594 w 9040730"/>
              <a:gd name="connsiteY88-592" fmla="*/ 562524 h 979708"/>
              <a:gd name="connsiteX89-593" fmla="*/ 9032140 w 9040730"/>
              <a:gd name="connsiteY89-594" fmla="*/ 570819 h 979708"/>
              <a:gd name="connsiteX90-595" fmla="*/ 9029379 w 9040730"/>
              <a:gd name="connsiteY90-596" fmla="*/ 579421 h 979708"/>
              <a:gd name="connsiteX91-597" fmla="*/ 9026311 w 9040730"/>
              <a:gd name="connsiteY91-598" fmla="*/ 587716 h 979708"/>
              <a:gd name="connsiteX92-599" fmla="*/ 9022323 w 9040730"/>
              <a:gd name="connsiteY92-600" fmla="*/ 596011 h 979708"/>
              <a:gd name="connsiteX93-601" fmla="*/ 9018335 w 9040730"/>
              <a:gd name="connsiteY93-602" fmla="*/ 603691 h 979708"/>
              <a:gd name="connsiteX94-603" fmla="*/ 9014040 w 9040730"/>
              <a:gd name="connsiteY94-604" fmla="*/ 611679 h 979708"/>
              <a:gd name="connsiteX95-605" fmla="*/ 9009131 w 9040730"/>
              <a:gd name="connsiteY95-606" fmla="*/ 619052 h 979708"/>
              <a:gd name="connsiteX96-607" fmla="*/ 9004223 w 9040730"/>
              <a:gd name="connsiteY96-608" fmla="*/ 626426 h 979708"/>
              <a:gd name="connsiteX97-609" fmla="*/ 8998700 w 9040730"/>
              <a:gd name="connsiteY97-610" fmla="*/ 633185 h 979708"/>
              <a:gd name="connsiteX98-611" fmla="*/ 8992872 w 9040730"/>
              <a:gd name="connsiteY98-612" fmla="*/ 639943 h 979708"/>
              <a:gd name="connsiteX99-613" fmla="*/ 8987043 w 9040730"/>
              <a:gd name="connsiteY99-614" fmla="*/ 646088 h 979708"/>
              <a:gd name="connsiteX100-615" fmla="*/ 8654488 w 9040730"/>
              <a:gd name="connsiteY100-616" fmla="*/ 978809 h 979708"/>
              <a:gd name="connsiteX101-617" fmla="*/ 8653590 w 9040730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9040730" h="979708">
                <a:moveTo>
                  <a:pt x="0" y="332875"/>
                </a:moveTo>
                <a:lnTo>
                  <a:pt x="8421127" y="332875"/>
                </a:lnTo>
                <a:lnTo>
                  <a:pt x="8395561" y="313673"/>
                </a:lnTo>
                <a:lnTo>
                  <a:pt x="8389119" y="306607"/>
                </a:lnTo>
                <a:lnTo>
                  <a:pt x="8382676" y="299541"/>
                </a:lnTo>
                <a:lnTo>
                  <a:pt x="8377154" y="292475"/>
                </a:lnTo>
                <a:lnTo>
                  <a:pt x="8372245" y="284487"/>
                </a:lnTo>
                <a:lnTo>
                  <a:pt x="8367337" y="276807"/>
                </a:lnTo>
                <a:lnTo>
                  <a:pt x="8362735" y="269126"/>
                </a:lnTo>
                <a:lnTo>
                  <a:pt x="8358747" y="260831"/>
                </a:lnTo>
                <a:lnTo>
                  <a:pt x="8355372" y="252844"/>
                </a:lnTo>
                <a:lnTo>
                  <a:pt x="8351998" y="244241"/>
                </a:lnTo>
                <a:lnTo>
                  <a:pt x="8349237" y="235639"/>
                </a:lnTo>
                <a:lnTo>
                  <a:pt x="8347089" y="227344"/>
                </a:lnTo>
                <a:lnTo>
                  <a:pt x="8344942" y="218742"/>
                </a:lnTo>
                <a:lnTo>
                  <a:pt x="8343714" y="209832"/>
                </a:lnTo>
                <a:lnTo>
                  <a:pt x="8342487" y="201230"/>
                </a:lnTo>
                <a:cubicBezTo>
                  <a:pt x="8342385" y="198260"/>
                  <a:pt x="8342282" y="195291"/>
                  <a:pt x="8342180" y="192321"/>
                </a:cubicBezTo>
                <a:lnTo>
                  <a:pt x="8341874" y="183719"/>
                </a:lnTo>
                <a:lnTo>
                  <a:pt x="8342180" y="175116"/>
                </a:lnTo>
                <a:cubicBezTo>
                  <a:pt x="8342282" y="172146"/>
                  <a:pt x="8342385" y="169177"/>
                  <a:pt x="8342487" y="166207"/>
                </a:cubicBezTo>
                <a:lnTo>
                  <a:pt x="8343714" y="157298"/>
                </a:lnTo>
                <a:lnTo>
                  <a:pt x="8344942" y="148388"/>
                </a:lnTo>
                <a:lnTo>
                  <a:pt x="8347089" y="140093"/>
                </a:lnTo>
                <a:lnTo>
                  <a:pt x="8349237" y="131491"/>
                </a:lnTo>
                <a:lnTo>
                  <a:pt x="8351998" y="122889"/>
                </a:lnTo>
                <a:lnTo>
                  <a:pt x="8355372" y="114594"/>
                </a:lnTo>
                <a:lnTo>
                  <a:pt x="8358747" y="106299"/>
                </a:lnTo>
                <a:lnTo>
                  <a:pt x="8362735" y="98311"/>
                </a:lnTo>
                <a:lnTo>
                  <a:pt x="8367337" y="90630"/>
                </a:lnTo>
                <a:lnTo>
                  <a:pt x="8372245" y="82643"/>
                </a:lnTo>
                <a:lnTo>
                  <a:pt x="8377154" y="75269"/>
                </a:lnTo>
                <a:lnTo>
                  <a:pt x="8382676" y="67896"/>
                </a:lnTo>
                <a:lnTo>
                  <a:pt x="8389119" y="60830"/>
                </a:lnTo>
                <a:lnTo>
                  <a:pt x="8395561" y="53764"/>
                </a:lnTo>
                <a:lnTo>
                  <a:pt x="8402310" y="47312"/>
                </a:lnTo>
                <a:lnTo>
                  <a:pt x="8409673" y="41475"/>
                </a:lnTo>
                <a:lnTo>
                  <a:pt x="8416729" y="35638"/>
                </a:lnTo>
                <a:lnTo>
                  <a:pt x="8424399" y="30415"/>
                </a:lnTo>
                <a:lnTo>
                  <a:pt x="8431762" y="25499"/>
                </a:lnTo>
                <a:lnTo>
                  <a:pt x="8440045" y="21198"/>
                </a:lnTo>
                <a:lnTo>
                  <a:pt x="8448021" y="16897"/>
                </a:lnTo>
                <a:lnTo>
                  <a:pt x="8456304" y="13518"/>
                </a:lnTo>
                <a:lnTo>
                  <a:pt x="8464281" y="10138"/>
                </a:lnTo>
                <a:lnTo>
                  <a:pt x="8472871" y="7680"/>
                </a:lnTo>
                <a:lnTo>
                  <a:pt x="8481461" y="5223"/>
                </a:lnTo>
                <a:lnTo>
                  <a:pt x="8490051" y="3687"/>
                </a:lnTo>
                <a:lnTo>
                  <a:pt x="8498948" y="2150"/>
                </a:lnTo>
                <a:lnTo>
                  <a:pt x="8507231" y="1229"/>
                </a:lnTo>
                <a:lnTo>
                  <a:pt x="8516128" y="307"/>
                </a:lnTo>
                <a:lnTo>
                  <a:pt x="8525024" y="0"/>
                </a:lnTo>
                <a:lnTo>
                  <a:pt x="8533921" y="307"/>
                </a:lnTo>
                <a:lnTo>
                  <a:pt x="8542511" y="1229"/>
                </a:lnTo>
                <a:lnTo>
                  <a:pt x="8551408" y="2150"/>
                </a:lnTo>
                <a:lnTo>
                  <a:pt x="8559998" y="3687"/>
                </a:lnTo>
                <a:lnTo>
                  <a:pt x="8568895" y="5223"/>
                </a:lnTo>
                <a:lnTo>
                  <a:pt x="8577178" y="7680"/>
                </a:lnTo>
                <a:lnTo>
                  <a:pt x="8585768" y="10138"/>
                </a:lnTo>
                <a:lnTo>
                  <a:pt x="8594051" y="13518"/>
                </a:lnTo>
                <a:lnTo>
                  <a:pt x="8602334" y="16897"/>
                </a:lnTo>
                <a:lnTo>
                  <a:pt x="8610311" y="21198"/>
                </a:lnTo>
                <a:lnTo>
                  <a:pt x="8618287" y="25499"/>
                </a:lnTo>
                <a:lnTo>
                  <a:pt x="8625957" y="30415"/>
                </a:lnTo>
                <a:lnTo>
                  <a:pt x="8633320" y="35638"/>
                </a:lnTo>
                <a:lnTo>
                  <a:pt x="8640682" y="41475"/>
                </a:lnTo>
                <a:lnTo>
                  <a:pt x="8647738" y="47312"/>
                </a:lnTo>
                <a:lnTo>
                  <a:pt x="8654488" y="53764"/>
                </a:lnTo>
                <a:lnTo>
                  <a:pt x="8987043" y="386793"/>
                </a:lnTo>
                <a:lnTo>
                  <a:pt x="8992872" y="392937"/>
                </a:lnTo>
                <a:lnTo>
                  <a:pt x="8998700" y="399696"/>
                </a:lnTo>
                <a:lnTo>
                  <a:pt x="9004223" y="406455"/>
                </a:lnTo>
                <a:lnTo>
                  <a:pt x="9009131" y="413828"/>
                </a:lnTo>
                <a:lnTo>
                  <a:pt x="9014040" y="421509"/>
                </a:lnTo>
                <a:lnTo>
                  <a:pt x="9018335" y="428882"/>
                </a:lnTo>
                <a:lnTo>
                  <a:pt x="9022323" y="436870"/>
                </a:lnTo>
                <a:lnTo>
                  <a:pt x="9026311" y="445165"/>
                </a:lnTo>
                <a:lnTo>
                  <a:pt x="9029379" y="453153"/>
                </a:lnTo>
                <a:lnTo>
                  <a:pt x="9032140" y="461755"/>
                </a:lnTo>
                <a:lnTo>
                  <a:pt x="9034594" y="470357"/>
                </a:lnTo>
                <a:lnTo>
                  <a:pt x="9036742" y="479266"/>
                </a:lnTo>
                <a:lnTo>
                  <a:pt x="9038582" y="488483"/>
                </a:lnTo>
                <a:lnTo>
                  <a:pt x="9039503" y="497700"/>
                </a:lnTo>
                <a:cubicBezTo>
                  <a:pt x="9039810" y="500772"/>
                  <a:pt x="9040116" y="503844"/>
                  <a:pt x="9040423" y="506916"/>
                </a:cubicBezTo>
                <a:cubicBezTo>
                  <a:pt x="9040525" y="510091"/>
                  <a:pt x="9040628" y="513265"/>
                  <a:pt x="9040730" y="516440"/>
                </a:cubicBezTo>
                <a:cubicBezTo>
                  <a:pt x="9040628" y="519615"/>
                  <a:pt x="9040525" y="522789"/>
                  <a:pt x="9040423" y="525964"/>
                </a:cubicBezTo>
                <a:cubicBezTo>
                  <a:pt x="9040116" y="529036"/>
                  <a:pt x="9039810" y="532109"/>
                  <a:pt x="9039503" y="535181"/>
                </a:cubicBezTo>
                <a:lnTo>
                  <a:pt x="9038582" y="544397"/>
                </a:lnTo>
                <a:lnTo>
                  <a:pt x="9036742" y="553307"/>
                </a:lnTo>
                <a:lnTo>
                  <a:pt x="9034594" y="562524"/>
                </a:lnTo>
                <a:lnTo>
                  <a:pt x="9032140" y="570819"/>
                </a:lnTo>
                <a:lnTo>
                  <a:pt x="9029379" y="579421"/>
                </a:lnTo>
                <a:lnTo>
                  <a:pt x="9026311" y="587716"/>
                </a:lnTo>
                <a:lnTo>
                  <a:pt x="9022323" y="596011"/>
                </a:lnTo>
                <a:lnTo>
                  <a:pt x="9018335" y="603691"/>
                </a:lnTo>
                <a:lnTo>
                  <a:pt x="9014040" y="611679"/>
                </a:lnTo>
                <a:lnTo>
                  <a:pt x="9009131" y="619052"/>
                </a:lnTo>
                <a:lnTo>
                  <a:pt x="9004223" y="626426"/>
                </a:lnTo>
                <a:lnTo>
                  <a:pt x="8998700" y="633185"/>
                </a:lnTo>
                <a:lnTo>
                  <a:pt x="8992872" y="639943"/>
                </a:lnTo>
                <a:lnTo>
                  <a:pt x="8987043" y="646088"/>
                </a:lnTo>
                <a:lnTo>
                  <a:pt x="8654488" y="978809"/>
                </a:lnTo>
                <a:lnTo>
                  <a:pt x="8653590" y="979708"/>
                </a:lnTo>
              </a:path>
            </a:pathLst>
          </a:custGeom>
          <a:noFill/>
          <a:ln w="28575">
            <a:solidFill>
              <a:srgbClr val="ED5113"/>
            </a:solidFill>
          </a:ln>
        </p:spPr>
        <p:txBody>
          <a:bodyPr wrap="square" tIns="3600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这部分人上传时将收获币冲抵成本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77" name="任意多边形 76"/>
          <p:cNvSpPr/>
          <p:nvPr>
            <p:custDataLst>
              <p:tags r:id="rId3"/>
            </p:custDataLst>
          </p:nvPr>
        </p:nvSpPr>
        <p:spPr bwMode="auto">
          <a:xfrm>
            <a:off x="2460396" y="4617851"/>
            <a:ext cx="6482377" cy="745211"/>
          </a:xfrm>
          <a:custGeom>
            <a:avLst/>
            <a:gdLst>
              <a:gd name="connsiteX0" fmla="*/ 8135062 w 8522202"/>
              <a:gd name="connsiteY0" fmla="*/ 443714 h 979708"/>
              <a:gd name="connsiteX1" fmla="*/ 0 w 8522202"/>
              <a:gd name="connsiteY1" fmla="*/ 443714 h 979708"/>
              <a:gd name="connsiteX2" fmla="*/ 0 w 8522202"/>
              <a:gd name="connsiteY2" fmla="*/ 332875 h 979708"/>
              <a:gd name="connsiteX3" fmla="*/ 7902599 w 8522202"/>
              <a:gd name="connsiteY3" fmla="*/ 332875 h 979708"/>
              <a:gd name="connsiteX4" fmla="*/ 7877033 w 8522202"/>
              <a:gd name="connsiteY4" fmla="*/ 313673 h 979708"/>
              <a:gd name="connsiteX5" fmla="*/ 7870591 w 8522202"/>
              <a:gd name="connsiteY5" fmla="*/ 306607 h 979708"/>
              <a:gd name="connsiteX6" fmla="*/ 7864148 w 8522202"/>
              <a:gd name="connsiteY6" fmla="*/ 299541 h 979708"/>
              <a:gd name="connsiteX7" fmla="*/ 7858626 w 8522202"/>
              <a:gd name="connsiteY7" fmla="*/ 292475 h 979708"/>
              <a:gd name="connsiteX8" fmla="*/ 7853717 w 8522202"/>
              <a:gd name="connsiteY8" fmla="*/ 284487 h 979708"/>
              <a:gd name="connsiteX9" fmla="*/ 7848809 w 8522202"/>
              <a:gd name="connsiteY9" fmla="*/ 276807 h 979708"/>
              <a:gd name="connsiteX10" fmla="*/ 7844207 w 8522202"/>
              <a:gd name="connsiteY10" fmla="*/ 269126 h 979708"/>
              <a:gd name="connsiteX11" fmla="*/ 7840219 w 8522202"/>
              <a:gd name="connsiteY11" fmla="*/ 260831 h 979708"/>
              <a:gd name="connsiteX12" fmla="*/ 7836844 w 8522202"/>
              <a:gd name="connsiteY12" fmla="*/ 252844 h 979708"/>
              <a:gd name="connsiteX13" fmla="*/ 7833470 w 8522202"/>
              <a:gd name="connsiteY13" fmla="*/ 244241 h 979708"/>
              <a:gd name="connsiteX14" fmla="*/ 7830709 w 8522202"/>
              <a:gd name="connsiteY14" fmla="*/ 235639 h 979708"/>
              <a:gd name="connsiteX15" fmla="*/ 7828561 w 8522202"/>
              <a:gd name="connsiteY15" fmla="*/ 227344 h 979708"/>
              <a:gd name="connsiteX16" fmla="*/ 7826414 w 8522202"/>
              <a:gd name="connsiteY16" fmla="*/ 218742 h 979708"/>
              <a:gd name="connsiteX17" fmla="*/ 7825186 w 8522202"/>
              <a:gd name="connsiteY17" fmla="*/ 209832 h 979708"/>
              <a:gd name="connsiteX18" fmla="*/ 7823959 w 8522202"/>
              <a:gd name="connsiteY18" fmla="*/ 201230 h 979708"/>
              <a:gd name="connsiteX19" fmla="*/ 7823652 w 8522202"/>
              <a:gd name="connsiteY19" fmla="*/ 192321 h 979708"/>
              <a:gd name="connsiteX20" fmla="*/ 7823346 w 8522202"/>
              <a:gd name="connsiteY20" fmla="*/ 183719 h 979708"/>
              <a:gd name="connsiteX21" fmla="*/ 7823652 w 8522202"/>
              <a:gd name="connsiteY21" fmla="*/ 175116 h 979708"/>
              <a:gd name="connsiteX22" fmla="*/ 7823959 w 8522202"/>
              <a:gd name="connsiteY22" fmla="*/ 166207 h 979708"/>
              <a:gd name="connsiteX23" fmla="*/ 7825186 w 8522202"/>
              <a:gd name="connsiteY23" fmla="*/ 157298 h 979708"/>
              <a:gd name="connsiteX24" fmla="*/ 7826414 w 8522202"/>
              <a:gd name="connsiteY24" fmla="*/ 148388 h 979708"/>
              <a:gd name="connsiteX25" fmla="*/ 7828561 w 8522202"/>
              <a:gd name="connsiteY25" fmla="*/ 140093 h 979708"/>
              <a:gd name="connsiteX26" fmla="*/ 7830709 w 8522202"/>
              <a:gd name="connsiteY26" fmla="*/ 131491 h 979708"/>
              <a:gd name="connsiteX27" fmla="*/ 7833470 w 8522202"/>
              <a:gd name="connsiteY27" fmla="*/ 122889 h 979708"/>
              <a:gd name="connsiteX28" fmla="*/ 7836844 w 8522202"/>
              <a:gd name="connsiteY28" fmla="*/ 114594 h 979708"/>
              <a:gd name="connsiteX29" fmla="*/ 7840219 w 8522202"/>
              <a:gd name="connsiteY29" fmla="*/ 106299 h 979708"/>
              <a:gd name="connsiteX30" fmla="*/ 7844207 w 8522202"/>
              <a:gd name="connsiteY30" fmla="*/ 98311 h 979708"/>
              <a:gd name="connsiteX31" fmla="*/ 7848809 w 8522202"/>
              <a:gd name="connsiteY31" fmla="*/ 90630 h 979708"/>
              <a:gd name="connsiteX32" fmla="*/ 7853717 w 8522202"/>
              <a:gd name="connsiteY32" fmla="*/ 82643 h 979708"/>
              <a:gd name="connsiteX33" fmla="*/ 7858626 w 8522202"/>
              <a:gd name="connsiteY33" fmla="*/ 75269 h 979708"/>
              <a:gd name="connsiteX34" fmla="*/ 7864148 w 8522202"/>
              <a:gd name="connsiteY34" fmla="*/ 67896 h 979708"/>
              <a:gd name="connsiteX35" fmla="*/ 7870591 w 8522202"/>
              <a:gd name="connsiteY35" fmla="*/ 60830 h 979708"/>
              <a:gd name="connsiteX36" fmla="*/ 7877033 w 8522202"/>
              <a:gd name="connsiteY36" fmla="*/ 53764 h 979708"/>
              <a:gd name="connsiteX37" fmla="*/ 7883782 w 8522202"/>
              <a:gd name="connsiteY37" fmla="*/ 47312 h 979708"/>
              <a:gd name="connsiteX38" fmla="*/ 7891145 w 8522202"/>
              <a:gd name="connsiteY38" fmla="*/ 41475 h 979708"/>
              <a:gd name="connsiteX39" fmla="*/ 7898201 w 8522202"/>
              <a:gd name="connsiteY39" fmla="*/ 35638 h 979708"/>
              <a:gd name="connsiteX40" fmla="*/ 7905871 w 8522202"/>
              <a:gd name="connsiteY40" fmla="*/ 30415 h 979708"/>
              <a:gd name="connsiteX41" fmla="*/ 7913234 w 8522202"/>
              <a:gd name="connsiteY41" fmla="*/ 25499 h 979708"/>
              <a:gd name="connsiteX42" fmla="*/ 7921517 w 8522202"/>
              <a:gd name="connsiteY42" fmla="*/ 21198 h 979708"/>
              <a:gd name="connsiteX43" fmla="*/ 7929493 w 8522202"/>
              <a:gd name="connsiteY43" fmla="*/ 16897 h 979708"/>
              <a:gd name="connsiteX44" fmla="*/ 7937776 w 8522202"/>
              <a:gd name="connsiteY44" fmla="*/ 13518 h 979708"/>
              <a:gd name="connsiteX45" fmla="*/ 7945753 w 8522202"/>
              <a:gd name="connsiteY45" fmla="*/ 10138 h 979708"/>
              <a:gd name="connsiteX46" fmla="*/ 7954343 w 8522202"/>
              <a:gd name="connsiteY46" fmla="*/ 7680 h 979708"/>
              <a:gd name="connsiteX47" fmla="*/ 7962933 w 8522202"/>
              <a:gd name="connsiteY47" fmla="*/ 5223 h 979708"/>
              <a:gd name="connsiteX48" fmla="*/ 7971523 w 8522202"/>
              <a:gd name="connsiteY48" fmla="*/ 3687 h 979708"/>
              <a:gd name="connsiteX49" fmla="*/ 7980420 w 8522202"/>
              <a:gd name="connsiteY49" fmla="*/ 2150 h 979708"/>
              <a:gd name="connsiteX50" fmla="*/ 7988703 w 8522202"/>
              <a:gd name="connsiteY50" fmla="*/ 1229 h 979708"/>
              <a:gd name="connsiteX51" fmla="*/ 7997600 w 8522202"/>
              <a:gd name="connsiteY51" fmla="*/ 307 h 979708"/>
              <a:gd name="connsiteX52" fmla="*/ 8006496 w 8522202"/>
              <a:gd name="connsiteY52" fmla="*/ 0 h 979708"/>
              <a:gd name="connsiteX53" fmla="*/ 8015393 w 8522202"/>
              <a:gd name="connsiteY53" fmla="*/ 307 h 979708"/>
              <a:gd name="connsiteX54" fmla="*/ 8023983 w 8522202"/>
              <a:gd name="connsiteY54" fmla="*/ 1229 h 979708"/>
              <a:gd name="connsiteX55" fmla="*/ 8032880 w 8522202"/>
              <a:gd name="connsiteY55" fmla="*/ 2150 h 979708"/>
              <a:gd name="connsiteX56" fmla="*/ 8041470 w 8522202"/>
              <a:gd name="connsiteY56" fmla="*/ 3687 h 979708"/>
              <a:gd name="connsiteX57" fmla="*/ 8050367 w 8522202"/>
              <a:gd name="connsiteY57" fmla="*/ 5223 h 979708"/>
              <a:gd name="connsiteX58" fmla="*/ 8058650 w 8522202"/>
              <a:gd name="connsiteY58" fmla="*/ 7680 h 979708"/>
              <a:gd name="connsiteX59" fmla="*/ 8067240 w 8522202"/>
              <a:gd name="connsiteY59" fmla="*/ 10138 h 979708"/>
              <a:gd name="connsiteX60" fmla="*/ 8075523 w 8522202"/>
              <a:gd name="connsiteY60" fmla="*/ 13518 h 979708"/>
              <a:gd name="connsiteX61" fmla="*/ 8083806 w 8522202"/>
              <a:gd name="connsiteY61" fmla="*/ 16897 h 979708"/>
              <a:gd name="connsiteX62" fmla="*/ 8091783 w 8522202"/>
              <a:gd name="connsiteY62" fmla="*/ 21198 h 979708"/>
              <a:gd name="connsiteX63" fmla="*/ 8099759 w 8522202"/>
              <a:gd name="connsiteY63" fmla="*/ 25499 h 979708"/>
              <a:gd name="connsiteX64" fmla="*/ 8107429 w 8522202"/>
              <a:gd name="connsiteY64" fmla="*/ 30415 h 979708"/>
              <a:gd name="connsiteX65" fmla="*/ 8114792 w 8522202"/>
              <a:gd name="connsiteY65" fmla="*/ 35638 h 979708"/>
              <a:gd name="connsiteX66" fmla="*/ 8122154 w 8522202"/>
              <a:gd name="connsiteY66" fmla="*/ 41475 h 979708"/>
              <a:gd name="connsiteX67" fmla="*/ 8129210 w 8522202"/>
              <a:gd name="connsiteY67" fmla="*/ 47312 h 979708"/>
              <a:gd name="connsiteX68" fmla="*/ 8135960 w 8522202"/>
              <a:gd name="connsiteY68" fmla="*/ 53764 h 979708"/>
              <a:gd name="connsiteX69" fmla="*/ 8468515 w 8522202"/>
              <a:gd name="connsiteY69" fmla="*/ 386793 h 979708"/>
              <a:gd name="connsiteX70" fmla="*/ 8474344 w 8522202"/>
              <a:gd name="connsiteY70" fmla="*/ 392937 h 979708"/>
              <a:gd name="connsiteX71" fmla="*/ 8480172 w 8522202"/>
              <a:gd name="connsiteY71" fmla="*/ 399696 h 979708"/>
              <a:gd name="connsiteX72" fmla="*/ 8485695 w 8522202"/>
              <a:gd name="connsiteY72" fmla="*/ 406455 h 979708"/>
              <a:gd name="connsiteX73" fmla="*/ 8490603 w 8522202"/>
              <a:gd name="connsiteY73" fmla="*/ 413828 h 979708"/>
              <a:gd name="connsiteX74" fmla="*/ 8495512 w 8522202"/>
              <a:gd name="connsiteY74" fmla="*/ 421509 h 979708"/>
              <a:gd name="connsiteX75" fmla="*/ 8499807 w 8522202"/>
              <a:gd name="connsiteY75" fmla="*/ 428882 h 979708"/>
              <a:gd name="connsiteX76" fmla="*/ 8503795 w 8522202"/>
              <a:gd name="connsiteY76" fmla="*/ 436870 h 979708"/>
              <a:gd name="connsiteX77" fmla="*/ 8507783 w 8522202"/>
              <a:gd name="connsiteY77" fmla="*/ 445165 h 979708"/>
              <a:gd name="connsiteX78" fmla="*/ 8510851 w 8522202"/>
              <a:gd name="connsiteY78" fmla="*/ 453153 h 979708"/>
              <a:gd name="connsiteX79" fmla="*/ 8513612 w 8522202"/>
              <a:gd name="connsiteY79" fmla="*/ 461755 h 979708"/>
              <a:gd name="connsiteX80" fmla="*/ 8516066 w 8522202"/>
              <a:gd name="connsiteY80" fmla="*/ 470357 h 979708"/>
              <a:gd name="connsiteX81" fmla="*/ 8518214 w 8522202"/>
              <a:gd name="connsiteY81" fmla="*/ 479266 h 979708"/>
              <a:gd name="connsiteX82" fmla="*/ 8520054 w 8522202"/>
              <a:gd name="connsiteY82" fmla="*/ 488483 h 979708"/>
              <a:gd name="connsiteX83" fmla="*/ 8520975 w 8522202"/>
              <a:gd name="connsiteY83" fmla="*/ 497700 h 979708"/>
              <a:gd name="connsiteX84" fmla="*/ 8521895 w 8522202"/>
              <a:gd name="connsiteY84" fmla="*/ 506916 h 979708"/>
              <a:gd name="connsiteX85" fmla="*/ 8522202 w 8522202"/>
              <a:gd name="connsiteY85" fmla="*/ 516440 h 979708"/>
              <a:gd name="connsiteX86" fmla="*/ 8521895 w 8522202"/>
              <a:gd name="connsiteY86" fmla="*/ 525964 h 979708"/>
              <a:gd name="connsiteX87" fmla="*/ 8520975 w 8522202"/>
              <a:gd name="connsiteY87" fmla="*/ 535181 h 979708"/>
              <a:gd name="connsiteX88" fmla="*/ 8520054 w 8522202"/>
              <a:gd name="connsiteY88" fmla="*/ 544397 h 979708"/>
              <a:gd name="connsiteX89" fmla="*/ 8518214 w 8522202"/>
              <a:gd name="connsiteY89" fmla="*/ 553307 h 979708"/>
              <a:gd name="connsiteX90" fmla="*/ 8516066 w 8522202"/>
              <a:gd name="connsiteY90" fmla="*/ 562524 h 979708"/>
              <a:gd name="connsiteX91" fmla="*/ 8513612 w 8522202"/>
              <a:gd name="connsiteY91" fmla="*/ 570819 h 979708"/>
              <a:gd name="connsiteX92" fmla="*/ 8510851 w 8522202"/>
              <a:gd name="connsiteY92" fmla="*/ 579421 h 979708"/>
              <a:gd name="connsiteX93" fmla="*/ 8507783 w 8522202"/>
              <a:gd name="connsiteY93" fmla="*/ 587716 h 979708"/>
              <a:gd name="connsiteX94" fmla="*/ 8503795 w 8522202"/>
              <a:gd name="connsiteY94" fmla="*/ 596011 h 979708"/>
              <a:gd name="connsiteX95" fmla="*/ 8499807 w 8522202"/>
              <a:gd name="connsiteY95" fmla="*/ 603691 h 979708"/>
              <a:gd name="connsiteX96" fmla="*/ 8495512 w 8522202"/>
              <a:gd name="connsiteY96" fmla="*/ 611679 h 979708"/>
              <a:gd name="connsiteX97" fmla="*/ 8490603 w 8522202"/>
              <a:gd name="connsiteY97" fmla="*/ 619052 h 979708"/>
              <a:gd name="connsiteX98" fmla="*/ 8485695 w 8522202"/>
              <a:gd name="connsiteY98" fmla="*/ 626426 h 979708"/>
              <a:gd name="connsiteX99" fmla="*/ 8480172 w 8522202"/>
              <a:gd name="connsiteY99" fmla="*/ 633185 h 979708"/>
              <a:gd name="connsiteX100" fmla="*/ 8474344 w 8522202"/>
              <a:gd name="connsiteY100" fmla="*/ 639943 h 979708"/>
              <a:gd name="connsiteX101" fmla="*/ 8468515 w 8522202"/>
              <a:gd name="connsiteY101" fmla="*/ 646088 h 979708"/>
              <a:gd name="connsiteX102" fmla="*/ 8135960 w 8522202"/>
              <a:gd name="connsiteY102" fmla="*/ 978809 h 979708"/>
              <a:gd name="connsiteX103" fmla="*/ 8135062 w 8522202"/>
              <a:gd name="connsiteY103" fmla="*/ 979708 h 979708"/>
              <a:gd name="connsiteX104" fmla="*/ 8226502 w 8522202"/>
              <a:gd name="connsiteY104" fmla="*/ 535154 h 979708"/>
              <a:gd name="connsiteX0-1" fmla="*/ 8135062 w 8522202"/>
              <a:gd name="connsiteY0-2" fmla="*/ 443714 h 979708"/>
              <a:gd name="connsiteX1-3" fmla="*/ 0 w 8522202"/>
              <a:gd name="connsiteY1-4" fmla="*/ 443714 h 979708"/>
              <a:gd name="connsiteX2-5" fmla="*/ 0 w 8522202"/>
              <a:gd name="connsiteY2-6" fmla="*/ 332875 h 979708"/>
              <a:gd name="connsiteX3-7" fmla="*/ 7902599 w 8522202"/>
              <a:gd name="connsiteY3-8" fmla="*/ 332875 h 979708"/>
              <a:gd name="connsiteX4-9" fmla="*/ 7877033 w 8522202"/>
              <a:gd name="connsiteY4-10" fmla="*/ 313673 h 979708"/>
              <a:gd name="connsiteX5-11" fmla="*/ 7870591 w 8522202"/>
              <a:gd name="connsiteY5-12" fmla="*/ 306607 h 979708"/>
              <a:gd name="connsiteX6-13" fmla="*/ 7864148 w 8522202"/>
              <a:gd name="connsiteY6-14" fmla="*/ 299541 h 979708"/>
              <a:gd name="connsiteX7-15" fmla="*/ 7858626 w 8522202"/>
              <a:gd name="connsiteY7-16" fmla="*/ 292475 h 979708"/>
              <a:gd name="connsiteX8-17" fmla="*/ 7853717 w 8522202"/>
              <a:gd name="connsiteY8-18" fmla="*/ 284487 h 979708"/>
              <a:gd name="connsiteX9-19" fmla="*/ 7848809 w 8522202"/>
              <a:gd name="connsiteY9-20" fmla="*/ 276807 h 979708"/>
              <a:gd name="connsiteX10-21" fmla="*/ 7844207 w 8522202"/>
              <a:gd name="connsiteY10-22" fmla="*/ 269126 h 979708"/>
              <a:gd name="connsiteX11-23" fmla="*/ 7840219 w 8522202"/>
              <a:gd name="connsiteY11-24" fmla="*/ 260831 h 979708"/>
              <a:gd name="connsiteX12-25" fmla="*/ 7836844 w 8522202"/>
              <a:gd name="connsiteY12-26" fmla="*/ 252844 h 979708"/>
              <a:gd name="connsiteX13-27" fmla="*/ 7833470 w 8522202"/>
              <a:gd name="connsiteY13-28" fmla="*/ 244241 h 979708"/>
              <a:gd name="connsiteX14-29" fmla="*/ 7830709 w 8522202"/>
              <a:gd name="connsiteY14-30" fmla="*/ 235639 h 979708"/>
              <a:gd name="connsiteX15-31" fmla="*/ 7828561 w 8522202"/>
              <a:gd name="connsiteY15-32" fmla="*/ 227344 h 979708"/>
              <a:gd name="connsiteX16-33" fmla="*/ 7826414 w 8522202"/>
              <a:gd name="connsiteY16-34" fmla="*/ 218742 h 979708"/>
              <a:gd name="connsiteX17-35" fmla="*/ 7825186 w 8522202"/>
              <a:gd name="connsiteY17-36" fmla="*/ 209832 h 979708"/>
              <a:gd name="connsiteX18-37" fmla="*/ 7823959 w 8522202"/>
              <a:gd name="connsiteY18-38" fmla="*/ 201230 h 979708"/>
              <a:gd name="connsiteX19-39" fmla="*/ 7823652 w 8522202"/>
              <a:gd name="connsiteY19-40" fmla="*/ 192321 h 979708"/>
              <a:gd name="connsiteX20-41" fmla="*/ 7823346 w 8522202"/>
              <a:gd name="connsiteY20-42" fmla="*/ 183719 h 979708"/>
              <a:gd name="connsiteX21-43" fmla="*/ 7823652 w 8522202"/>
              <a:gd name="connsiteY21-44" fmla="*/ 175116 h 979708"/>
              <a:gd name="connsiteX22-45" fmla="*/ 7823959 w 8522202"/>
              <a:gd name="connsiteY22-46" fmla="*/ 166207 h 979708"/>
              <a:gd name="connsiteX23-47" fmla="*/ 7825186 w 8522202"/>
              <a:gd name="connsiteY23-48" fmla="*/ 157298 h 979708"/>
              <a:gd name="connsiteX24-49" fmla="*/ 7826414 w 8522202"/>
              <a:gd name="connsiteY24-50" fmla="*/ 148388 h 979708"/>
              <a:gd name="connsiteX25-51" fmla="*/ 7828561 w 8522202"/>
              <a:gd name="connsiteY25-52" fmla="*/ 140093 h 979708"/>
              <a:gd name="connsiteX26-53" fmla="*/ 7830709 w 8522202"/>
              <a:gd name="connsiteY26-54" fmla="*/ 131491 h 979708"/>
              <a:gd name="connsiteX27-55" fmla="*/ 7833470 w 8522202"/>
              <a:gd name="connsiteY27-56" fmla="*/ 122889 h 979708"/>
              <a:gd name="connsiteX28-57" fmla="*/ 7836844 w 8522202"/>
              <a:gd name="connsiteY28-58" fmla="*/ 114594 h 979708"/>
              <a:gd name="connsiteX29-59" fmla="*/ 7840219 w 8522202"/>
              <a:gd name="connsiteY29-60" fmla="*/ 106299 h 979708"/>
              <a:gd name="connsiteX30-61" fmla="*/ 7844207 w 8522202"/>
              <a:gd name="connsiteY30-62" fmla="*/ 98311 h 979708"/>
              <a:gd name="connsiteX31-63" fmla="*/ 7848809 w 8522202"/>
              <a:gd name="connsiteY31-64" fmla="*/ 90630 h 979708"/>
              <a:gd name="connsiteX32-65" fmla="*/ 7853717 w 8522202"/>
              <a:gd name="connsiteY32-66" fmla="*/ 82643 h 979708"/>
              <a:gd name="connsiteX33-67" fmla="*/ 7858626 w 8522202"/>
              <a:gd name="connsiteY33-68" fmla="*/ 75269 h 979708"/>
              <a:gd name="connsiteX34-69" fmla="*/ 7864148 w 8522202"/>
              <a:gd name="connsiteY34-70" fmla="*/ 67896 h 979708"/>
              <a:gd name="connsiteX35-71" fmla="*/ 7870591 w 8522202"/>
              <a:gd name="connsiteY35-72" fmla="*/ 60830 h 979708"/>
              <a:gd name="connsiteX36-73" fmla="*/ 7877033 w 8522202"/>
              <a:gd name="connsiteY36-74" fmla="*/ 53764 h 979708"/>
              <a:gd name="connsiteX37-75" fmla="*/ 7883782 w 8522202"/>
              <a:gd name="connsiteY37-76" fmla="*/ 47312 h 979708"/>
              <a:gd name="connsiteX38-77" fmla="*/ 7891145 w 8522202"/>
              <a:gd name="connsiteY38-78" fmla="*/ 41475 h 979708"/>
              <a:gd name="connsiteX39-79" fmla="*/ 7898201 w 8522202"/>
              <a:gd name="connsiteY39-80" fmla="*/ 35638 h 979708"/>
              <a:gd name="connsiteX40-81" fmla="*/ 7905871 w 8522202"/>
              <a:gd name="connsiteY40-82" fmla="*/ 30415 h 979708"/>
              <a:gd name="connsiteX41-83" fmla="*/ 7913234 w 8522202"/>
              <a:gd name="connsiteY41-84" fmla="*/ 25499 h 979708"/>
              <a:gd name="connsiteX42-85" fmla="*/ 7921517 w 8522202"/>
              <a:gd name="connsiteY42-86" fmla="*/ 21198 h 979708"/>
              <a:gd name="connsiteX43-87" fmla="*/ 7929493 w 8522202"/>
              <a:gd name="connsiteY43-88" fmla="*/ 16897 h 979708"/>
              <a:gd name="connsiteX44-89" fmla="*/ 7937776 w 8522202"/>
              <a:gd name="connsiteY44-90" fmla="*/ 13518 h 979708"/>
              <a:gd name="connsiteX45-91" fmla="*/ 7945753 w 8522202"/>
              <a:gd name="connsiteY45-92" fmla="*/ 10138 h 979708"/>
              <a:gd name="connsiteX46-93" fmla="*/ 7954343 w 8522202"/>
              <a:gd name="connsiteY46-94" fmla="*/ 7680 h 979708"/>
              <a:gd name="connsiteX47-95" fmla="*/ 7962933 w 8522202"/>
              <a:gd name="connsiteY47-96" fmla="*/ 5223 h 979708"/>
              <a:gd name="connsiteX48-97" fmla="*/ 7971523 w 8522202"/>
              <a:gd name="connsiteY48-98" fmla="*/ 3687 h 979708"/>
              <a:gd name="connsiteX49-99" fmla="*/ 7980420 w 8522202"/>
              <a:gd name="connsiteY49-100" fmla="*/ 2150 h 979708"/>
              <a:gd name="connsiteX50-101" fmla="*/ 7988703 w 8522202"/>
              <a:gd name="connsiteY50-102" fmla="*/ 1229 h 979708"/>
              <a:gd name="connsiteX51-103" fmla="*/ 7997600 w 8522202"/>
              <a:gd name="connsiteY51-104" fmla="*/ 307 h 979708"/>
              <a:gd name="connsiteX52-105" fmla="*/ 8006496 w 8522202"/>
              <a:gd name="connsiteY52-106" fmla="*/ 0 h 979708"/>
              <a:gd name="connsiteX53-107" fmla="*/ 8015393 w 8522202"/>
              <a:gd name="connsiteY53-108" fmla="*/ 307 h 979708"/>
              <a:gd name="connsiteX54-109" fmla="*/ 8023983 w 8522202"/>
              <a:gd name="connsiteY54-110" fmla="*/ 1229 h 979708"/>
              <a:gd name="connsiteX55-111" fmla="*/ 8032880 w 8522202"/>
              <a:gd name="connsiteY55-112" fmla="*/ 2150 h 979708"/>
              <a:gd name="connsiteX56-113" fmla="*/ 8041470 w 8522202"/>
              <a:gd name="connsiteY56-114" fmla="*/ 3687 h 979708"/>
              <a:gd name="connsiteX57-115" fmla="*/ 8050367 w 8522202"/>
              <a:gd name="connsiteY57-116" fmla="*/ 5223 h 979708"/>
              <a:gd name="connsiteX58-117" fmla="*/ 8058650 w 8522202"/>
              <a:gd name="connsiteY58-118" fmla="*/ 7680 h 979708"/>
              <a:gd name="connsiteX59-119" fmla="*/ 8067240 w 8522202"/>
              <a:gd name="connsiteY59-120" fmla="*/ 10138 h 979708"/>
              <a:gd name="connsiteX60-121" fmla="*/ 8075523 w 8522202"/>
              <a:gd name="connsiteY60-122" fmla="*/ 13518 h 979708"/>
              <a:gd name="connsiteX61-123" fmla="*/ 8083806 w 8522202"/>
              <a:gd name="connsiteY61-124" fmla="*/ 16897 h 979708"/>
              <a:gd name="connsiteX62-125" fmla="*/ 8091783 w 8522202"/>
              <a:gd name="connsiteY62-126" fmla="*/ 21198 h 979708"/>
              <a:gd name="connsiteX63-127" fmla="*/ 8099759 w 8522202"/>
              <a:gd name="connsiteY63-128" fmla="*/ 25499 h 979708"/>
              <a:gd name="connsiteX64-129" fmla="*/ 8107429 w 8522202"/>
              <a:gd name="connsiteY64-130" fmla="*/ 30415 h 979708"/>
              <a:gd name="connsiteX65-131" fmla="*/ 8114792 w 8522202"/>
              <a:gd name="connsiteY65-132" fmla="*/ 35638 h 979708"/>
              <a:gd name="connsiteX66-133" fmla="*/ 8122154 w 8522202"/>
              <a:gd name="connsiteY66-134" fmla="*/ 41475 h 979708"/>
              <a:gd name="connsiteX67-135" fmla="*/ 8129210 w 8522202"/>
              <a:gd name="connsiteY67-136" fmla="*/ 47312 h 979708"/>
              <a:gd name="connsiteX68-137" fmla="*/ 8135960 w 8522202"/>
              <a:gd name="connsiteY68-138" fmla="*/ 53764 h 979708"/>
              <a:gd name="connsiteX69-139" fmla="*/ 8468515 w 8522202"/>
              <a:gd name="connsiteY69-140" fmla="*/ 386793 h 979708"/>
              <a:gd name="connsiteX70-141" fmla="*/ 8474344 w 8522202"/>
              <a:gd name="connsiteY70-142" fmla="*/ 392937 h 979708"/>
              <a:gd name="connsiteX71-143" fmla="*/ 8480172 w 8522202"/>
              <a:gd name="connsiteY71-144" fmla="*/ 399696 h 979708"/>
              <a:gd name="connsiteX72-145" fmla="*/ 8485695 w 8522202"/>
              <a:gd name="connsiteY72-146" fmla="*/ 406455 h 979708"/>
              <a:gd name="connsiteX73-147" fmla="*/ 8490603 w 8522202"/>
              <a:gd name="connsiteY73-148" fmla="*/ 413828 h 979708"/>
              <a:gd name="connsiteX74-149" fmla="*/ 8495512 w 8522202"/>
              <a:gd name="connsiteY74-150" fmla="*/ 421509 h 979708"/>
              <a:gd name="connsiteX75-151" fmla="*/ 8499807 w 8522202"/>
              <a:gd name="connsiteY75-152" fmla="*/ 428882 h 979708"/>
              <a:gd name="connsiteX76-153" fmla="*/ 8503795 w 8522202"/>
              <a:gd name="connsiteY76-154" fmla="*/ 436870 h 979708"/>
              <a:gd name="connsiteX77-155" fmla="*/ 8507783 w 8522202"/>
              <a:gd name="connsiteY77-156" fmla="*/ 445165 h 979708"/>
              <a:gd name="connsiteX78-157" fmla="*/ 8510851 w 8522202"/>
              <a:gd name="connsiteY78-158" fmla="*/ 453153 h 979708"/>
              <a:gd name="connsiteX79-159" fmla="*/ 8513612 w 8522202"/>
              <a:gd name="connsiteY79-160" fmla="*/ 461755 h 979708"/>
              <a:gd name="connsiteX80-161" fmla="*/ 8516066 w 8522202"/>
              <a:gd name="connsiteY80-162" fmla="*/ 470357 h 979708"/>
              <a:gd name="connsiteX81-163" fmla="*/ 8518214 w 8522202"/>
              <a:gd name="connsiteY81-164" fmla="*/ 479266 h 979708"/>
              <a:gd name="connsiteX82-165" fmla="*/ 8520054 w 8522202"/>
              <a:gd name="connsiteY82-166" fmla="*/ 488483 h 979708"/>
              <a:gd name="connsiteX83-167" fmla="*/ 8520975 w 8522202"/>
              <a:gd name="connsiteY83-168" fmla="*/ 497700 h 979708"/>
              <a:gd name="connsiteX84-169" fmla="*/ 8521895 w 8522202"/>
              <a:gd name="connsiteY84-170" fmla="*/ 506916 h 979708"/>
              <a:gd name="connsiteX85-171" fmla="*/ 8522202 w 8522202"/>
              <a:gd name="connsiteY85-172" fmla="*/ 516440 h 979708"/>
              <a:gd name="connsiteX86-173" fmla="*/ 8521895 w 8522202"/>
              <a:gd name="connsiteY86-174" fmla="*/ 525964 h 979708"/>
              <a:gd name="connsiteX87-175" fmla="*/ 8520975 w 8522202"/>
              <a:gd name="connsiteY87-176" fmla="*/ 535181 h 979708"/>
              <a:gd name="connsiteX88-177" fmla="*/ 8520054 w 8522202"/>
              <a:gd name="connsiteY88-178" fmla="*/ 544397 h 979708"/>
              <a:gd name="connsiteX89-179" fmla="*/ 8518214 w 8522202"/>
              <a:gd name="connsiteY89-180" fmla="*/ 553307 h 979708"/>
              <a:gd name="connsiteX90-181" fmla="*/ 8516066 w 8522202"/>
              <a:gd name="connsiteY90-182" fmla="*/ 562524 h 979708"/>
              <a:gd name="connsiteX91-183" fmla="*/ 8513612 w 8522202"/>
              <a:gd name="connsiteY91-184" fmla="*/ 570819 h 979708"/>
              <a:gd name="connsiteX92-185" fmla="*/ 8510851 w 8522202"/>
              <a:gd name="connsiteY92-186" fmla="*/ 579421 h 979708"/>
              <a:gd name="connsiteX93-187" fmla="*/ 8507783 w 8522202"/>
              <a:gd name="connsiteY93-188" fmla="*/ 587716 h 979708"/>
              <a:gd name="connsiteX94-189" fmla="*/ 8503795 w 8522202"/>
              <a:gd name="connsiteY94-190" fmla="*/ 596011 h 979708"/>
              <a:gd name="connsiteX95-191" fmla="*/ 8499807 w 8522202"/>
              <a:gd name="connsiteY95-192" fmla="*/ 603691 h 979708"/>
              <a:gd name="connsiteX96-193" fmla="*/ 8495512 w 8522202"/>
              <a:gd name="connsiteY96-194" fmla="*/ 611679 h 979708"/>
              <a:gd name="connsiteX97-195" fmla="*/ 8490603 w 8522202"/>
              <a:gd name="connsiteY97-196" fmla="*/ 619052 h 979708"/>
              <a:gd name="connsiteX98-197" fmla="*/ 8485695 w 8522202"/>
              <a:gd name="connsiteY98-198" fmla="*/ 626426 h 979708"/>
              <a:gd name="connsiteX99-199" fmla="*/ 8480172 w 8522202"/>
              <a:gd name="connsiteY99-200" fmla="*/ 633185 h 979708"/>
              <a:gd name="connsiteX100-201" fmla="*/ 8474344 w 8522202"/>
              <a:gd name="connsiteY100-202" fmla="*/ 639943 h 979708"/>
              <a:gd name="connsiteX101-203" fmla="*/ 8468515 w 8522202"/>
              <a:gd name="connsiteY101-204" fmla="*/ 646088 h 979708"/>
              <a:gd name="connsiteX102-205" fmla="*/ 8135960 w 8522202"/>
              <a:gd name="connsiteY102-206" fmla="*/ 978809 h 979708"/>
              <a:gd name="connsiteX103-207" fmla="*/ 8135062 w 8522202"/>
              <a:gd name="connsiteY103-208" fmla="*/ 979708 h 979708"/>
              <a:gd name="connsiteX0-209" fmla="*/ 0 w 8522202"/>
              <a:gd name="connsiteY0-210" fmla="*/ 443714 h 979708"/>
              <a:gd name="connsiteX1-211" fmla="*/ 0 w 8522202"/>
              <a:gd name="connsiteY1-212" fmla="*/ 332875 h 979708"/>
              <a:gd name="connsiteX2-213" fmla="*/ 7902599 w 8522202"/>
              <a:gd name="connsiteY2-214" fmla="*/ 332875 h 979708"/>
              <a:gd name="connsiteX3-215" fmla="*/ 7877033 w 8522202"/>
              <a:gd name="connsiteY3-216" fmla="*/ 313673 h 979708"/>
              <a:gd name="connsiteX4-217" fmla="*/ 7870591 w 8522202"/>
              <a:gd name="connsiteY4-218" fmla="*/ 306607 h 979708"/>
              <a:gd name="connsiteX5-219" fmla="*/ 7864148 w 8522202"/>
              <a:gd name="connsiteY5-220" fmla="*/ 299541 h 979708"/>
              <a:gd name="connsiteX6-221" fmla="*/ 7858626 w 8522202"/>
              <a:gd name="connsiteY6-222" fmla="*/ 292475 h 979708"/>
              <a:gd name="connsiteX7-223" fmla="*/ 7853717 w 8522202"/>
              <a:gd name="connsiteY7-224" fmla="*/ 284487 h 979708"/>
              <a:gd name="connsiteX8-225" fmla="*/ 7848809 w 8522202"/>
              <a:gd name="connsiteY8-226" fmla="*/ 276807 h 979708"/>
              <a:gd name="connsiteX9-227" fmla="*/ 7844207 w 8522202"/>
              <a:gd name="connsiteY9-228" fmla="*/ 269126 h 979708"/>
              <a:gd name="connsiteX10-229" fmla="*/ 7840219 w 8522202"/>
              <a:gd name="connsiteY10-230" fmla="*/ 260831 h 979708"/>
              <a:gd name="connsiteX11-231" fmla="*/ 7836844 w 8522202"/>
              <a:gd name="connsiteY11-232" fmla="*/ 252844 h 979708"/>
              <a:gd name="connsiteX12-233" fmla="*/ 7833470 w 8522202"/>
              <a:gd name="connsiteY12-234" fmla="*/ 244241 h 979708"/>
              <a:gd name="connsiteX13-235" fmla="*/ 7830709 w 8522202"/>
              <a:gd name="connsiteY13-236" fmla="*/ 235639 h 979708"/>
              <a:gd name="connsiteX14-237" fmla="*/ 7828561 w 8522202"/>
              <a:gd name="connsiteY14-238" fmla="*/ 227344 h 979708"/>
              <a:gd name="connsiteX15-239" fmla="*/ 7826414 w 8522202"/>
              <a:gd name="connsiteY15-240" fmla="*/ 218742 h 979708"/>
              <a:gd name="connsiteX16-241" fmla="*/ 7825186 w 8522202"/>
              <a:gd name="connsiteY16-242" fmla="*/ 209832 h 979708"/>
              <a:gd name="connsiteX17-243" fmla="*/ 7823959 w 8522202"/>
              <a:gd name="connsiteY17-244" fmla="*/ 201230 h 979708"/>
              <a:gd name="connsiteX18-245" fmla="*/ 7823652 w 8522202"/>
              <a:gd name="connsiteY18-246" fmla="*/ 192321 h 979708"/>
              <a:gd name="connsiteX19-247" fmla="*/ 7823346 w 8522202"/>
              <a:gd name="connsiteY19-248" fmla="*/ 183719 h 979708"/>
              <a:gd name="connsiteX20-249" fmla="*/ 7823652 w 8522202"/>
              <a:gd name="connsiteY20-250" fmla="*/ 175116 h 979708"/>
              <a:gd name="connsiteX21-251" fmla="*/ 7823959 w 8522202"/>
              <a:gd name="connsiteY21-252" fmla="*/ 166207 h 979708"/>
              <a:gd name="connsiteX22-253" fmla="*/ 7825186 w 8522202"/>
              <a:gd name="connsiteY22-254" fmla="*/ 157298 h 979708"/>
              <a:gd name="connsiteX23-255" fmla="*/ 7826414 w 8522202"/>
              <a:gd name="connsiteY23-256" fmla="*/ 148388 h 979708"/>
              <a:gd name="connsiteX24-257" fmla="*/ 7828561 w 8522202"/>
              <a:gd name="connsiteY24-258" fmla="*/ 140093 h 979708"/>
              <a:gd name="connsiteX25-259" fmla="*/ 7830709 w 8522202"/>
              <a:gd name="connsiteY25-260" fmla="*/ 131491 h 979708"/>
              <a:gd name="connsiteX26-261" fmla="*/ 7833470 w 8522202"/>
              <a:gd name="connsiteY26-262" fmla="*/ 122889 h 979708"/>
              <a:gd name="connsiteX27-263" fmla="*/ 7836844 w 8522202"/>
              <a:gd name="connsiteY27-264" fmla="*/ 114594 h 979708"/>
              <a:gd name="connsiteX28-265" fmla="*/ 7840219 w 8522202"/>
              <a:gd name="connsiteY28-266" fmla="*/ 106299 h 979708"/>
              <a:gd name="connsiteX29-267" fmla="*/ 7844207 w 8522202"/>
              <a:gd name="connsiteY29-268" fmla="*/ 98311 h 979708"/>
              <a:gd name="connsiteX30-269" fmla="*/ 7848809 w 8522202"/>
              <a:gd name="connsiteY30-270" fmla="*/ 90630 h 979708"/>
              <a:gd name="connsiteX31-271" fmla="*/ 7853717 w 8522202"/>
              <a:gd name="connsiteY31-272" fmla="*/ 82643 h 979708"/>
              <a:gd name="connsiteX32-273" fmla="*/ 7858626 w 8522202"/>
              <a:gd name="connsiteY32-274" fmla="*/ 75269 h 979708"/>
              <a:gd name="connsiteX33-275" fmla="*/ 7864148 w 8522202"/>
              <a:gd name="connsiteY33-276" fmla="*/ 67896 h 979708"/>
              <a:gd name="connsiteX34-277" fmla="*/ 7870591 w 8522202"/>
              <a:gd name="connsiteY34-278" fmla="*/ 60830 h 979708"/>
              <a:gd name="connsiteX35-279" fmla="*/ 7877033 w 8522202"/>
              <a:gd name="connsiteY35-280" fmla="*/ 53764 h 979708"/>
              <a:gd name="connsiteX36-281" fmla="*/ 7883782 w 8522202"/>
              <a:gd name="connsiteY36-282" fmla="*/ 47312 h 979708"/>
              <a:gd name="connsiteX37-283" fmla="*/ 7891145 w 8522202"/>
              <a:gd name="connsiteY37-284" fmla="*/ 41475 h 979708"/>
              <a:gd name="connsiteX38-285" fmla="*/ 7898201 w 8522202"/>
              <a:gd name="connsiteY38-286" fmla="*/ 35638 h 979708"/>
              <a:gd name="connsiteX39-287" fmla="*/ 7905871 w 8522202"/>
              <a:gd name="connsiteY39-288" fmla="*/ 30415 h 979708"/>
              <a:gd name="connsiteX40-289" fmla="*/ 7913234 w 8522202"/>
              <a:gd name="connsiteY40-290" fmla="*/ 25499 h 979708"/>
              <a:gd name="connsiteX41-291" fmla="*/ 7921517 w 8522202"/>
              <a:gd name="connsiteY41-292" fmla="*/ 21198 h 979708"/>
              <a:gd name="connsiteX42-293" fmla="*/ 7929493 w 8522202"/>
              <a:gd name="connsiteY42-294" fmla="*/ 16897 h 979708"/>
              <a:gd name="connsiteX43-295" fmla="*/ 7937776 w 8522202"/>
              <a:gd name="connsiteY43-296" fmla="*/ 13518 h 979708"/>
              <a:gd name="connsiteX44-297" fmla="*/ 7945753 w 8522202"/>
              <a:gd name="connsiteY44-298" fmla="*/ 10138 h 979708"/>
              <a:gd name="connsiteX45-299" fmla="*/ 7954343 w 8522202"/>
              <a:gd name="connsiteY45-300" fmla="*/ 7680 h 979708"/>
              <a:gd name="connsiteX46-301" fmla="*/ 7962933 w 8522202"/>
              <a:gd name="connsiteY46-302" fmla="*/ 5223 h 979708"/>
              <a:gd name="connsiteX47-303" fmla="*/ 7971523 w 8522202"/>
              <a:gd name="connsiteY47-304" fmla="*/ 3687 h 979708"/>
              <a:gd name="connsiteX48-305" fmla="*/ 7980420 w 8522202"/>
              <a:gd name="connsiteY48-306" fmla="*/ 2150 h 979708"/>
              <a:gd name="connsiteX49-307" fmla="*/ 7988703 w 8522202"/>
              <a:gd name="connsiteY49-308" fmla="*/ 1229 h 979708"/>
              <a:gd name="connsiteX50-309" fmla="*/ 7997600 w 8522202"/>
              <a:gd name="connsiteY50-310" fmla="*/ 307 h 979708"/>
              <a:gd name="connsiteX51-311" fmla="*/ 8006496 w 8522202"/>
              <a:gd name="connsiteY51-312" fmla="*/ 0 h 979708"/>
              <a:gd name="connsiteX52-313" fmla="*/ 8015393 w 8522202"/>
              <a:gd name="connsiteY52-314" fmla="*/ 307 h 979708"/>
              <a:gd name="connsiteX53-315" fmla="*/ 8023983 w 8522202"/>
              <a:gd name="connsiteY53-316" fmla="*/ 1229 h 979708"/>
              <a:gd name="connsiteX54-317" fmla="*/ 8032880 w 8522202"/>
              <a:gd name="connsiteY54-318" fmla="*/ 2150 h 979708"/>
              <a:gd name="connsiteX55-319" fmla="*/ 8041470 w 8522202"/>
              <a:gd name="connsiteY55-320" fmla="*/ 3687 h 979708"/>
              <a:gd name="connsiteX56-321" fmla="*/ 8050367 w 8522202"/>
              <a:gd name="connsiteY56-322" fmla="*/ 5223 h 979708"/>
              <a:gd name="connsiteX57-323" fmla="*/ 8058650 w 8522202"/>
              <a:gd name="connsiteY57-324" fmla="*/ 7680 h 979708"/>
              <a:gd name="connsiteX58-325" fmla="*/ 8067240 w 8522202"/>
              <a:gd name="connsiteY58-326" fmla="*/ 10138 h 979708"/>
              <a:gd name="connsiteX59-327" fmla="*/ 8075523 w 8522202"/>
              <a:gd name="connsiteY59-328" fmla="*/ 13518 h 979708"/>
              <a:gd name="connsiteX60-329" fmla="*/ 8083806 w 8522202"/>
              <a:gd name="connsiteY60-330" fmla="*/ 16897 h 979708"/>
              <a:gd name="connsiteX61-331" fmla="*/ 8091783 w 8522202"/>
              <a:gd name="connsiteY61-332" fmla="*/ 21198 h 979708"/>
              <a:gd name="connsiteX62-333" fmla="*/ 8099759 w 8522202"/>
              <a:gd name="connsiteY62-334" fmla="*/ 25499 h 979708"/>
              <a:gd name="connsiteX63-335" fmla="*/ 8107429 w 8522202"/>
              <a:gd name="connsiteY63-336" fmla="*/ 30415 h 979708"/>
              <a:gd name="connsiteX64-337" fmla="*/ 8114792 w 8522202"/>
              <a:gd name="connsiteY64-338" fmla="*/ 35638 h 979708"/>
              <a:gd name="connsiteX65-339" fmla="*/ 8122154 w 8522202"/>
              <a:gd name="connsiteY65-340" fmla="*/ 41475 h 979708"/>
              <a:gd name="connsiteX66-341" fmla="*/ 8129210 w 8522202"/>
              <a:gd name="connsiteY66-342" fmla="*/ 47312 h 979708"/>
              <a:gd name="connsiteX67-343" fmla="*/ 8135960 w 8522202"/>
              <a:gd name="connsiteY67-344" fmla="*/ 53764 h 979708"/>
              <a:gd name="connsiteX68-345" fmla="*/ 8468515 w 8522202"/>
              <a:gd name="connsiteY68-346" fmla="*/ 386793 h 979708"/>
              <a:gd name="connsiteX69-347" fmla="*/ 8474344 w 8522202"/>
              <a:gd name="connsiteY69-348" fmla="*/ 392937 h 979708"/>
              <a:gd name="connsiteX70-349" fmla="*/ 8480172 w 8522202"/>
              <a:gd name="connsiteY70-350" fmla="*/ 399696 h 979708"/>
              <a:gd name="connsiteX71-351" fmla="*/ 8485695 w 8522202"/>
              <a:gd name="connsiteY71-352" fmla="*/ 406455 h 979708"/>
              <a:gd name="connsiteX72-353" fmla="*/ 8490603 w 8522202"/>
              <a:gd name="connsiteY72-354" fmla="*/ 413828 h 979708"/>
              <a:gd name="connsiteX73-355" fmla="*/ 8495512 w 8522202"/>
              <a:gd name="connsiteY73-356" fmla="*/ 421509 h 979708"/>
              <a:gd name="connsiteX74-357" fmla="*/ 8499807 w 8522202"/>
              <a:gd name="connsiteY74-358" fmla="*/ 428882 h 979708"/>
              <a:gd name="connsiteX75-359" fmla="*/ 8503795 w 8522202"/>
              <a:gd name="connsiteY75-360" fmla="*/ 436870 h 979708"/>
              <a:gd name="connsiteX76-361" fmla="*/ 8507783 w 8522202"/>
              <a:gd name="connsiteY76-362" fmla="*/ 445165 h 979708"/>
              <a:gd name="connsiteX77-363" fmla="*/ 8510851 w 8522202"/>
              <a:gd name="connsiteY77-364" fmla="*/ 453153 h 979708"/>
              <a:gd name="connsiteX78-365" fmla="*/ 8513612 w 8522202"/>
              <a:gd name="connsiteY78-366" fmla="*/ 461755 h 979708"/>
              <a:gd name="connsiteX79-367" fmla="*/ 8516066 w 8522202"/>
              <a:gd name="connsiteY79-368" fmla="*/ 470357 h 979708"/>
              <a:gd name="connsiteX80-369" fmla="*/ 8518214 w 8522202"/>
              <a:gd name="connsiteY80-370" fmla="*/ 479266 h 979708"/>
              <a:gd name="connsiteX81-371" fmla="*/ 8520054 w 8522202"/>
              <a:gd name="connsiteY81-372" fmla="*/ 488483 h 979708"/>
              <a:gd name="connsiteX82-373" fmla="*/ 8520975 w 8522202"/>
              <a:gd name="connsiteY82-374" fmla="*/ 497700 h 979708"/>
              <a:gd name="connsiteX83-375" fmla="*/ 8521895 w 8522202"/>
              <a:gd name="connsiteY83-376" fmla="*/ 506916 h 979708"/>
              <a:gd name="connsiteX84-377" fmla="*/ 8522202 w 8522202"/>
              <a:gd name="connsiteY84-378" fmla="*/ 516440 h 979708"/>
              <a:gd name="connsiteX85-379" fmla="*/ 8521895 w 8522202"/>
              <a:gd name="connsiteY85-380" fmla="*/ 525964 h 979708"/>
              <a:gd name="connsiteX86-381" fmla="*/ 8520975 w 8522202"/>
              <a:gd name="connsiteY86-382" fmla="*/ 535181 h 979708"/>
              <a:gd name="connsiteX87-383" fmla="*/ 8520054 w 8522202"/>
              <a:gd name="connsiteY87-384" fmla="*/ 544397 h 979708"/>
              <a:gd name="connsiteX88-385" fmla="*/ 8518214 w 8522202"/>
              <a:gd name="connsiteY88-386" fmla="*/ 553307 h 979708"/>
              <a:gd name="connsiteX89-387" fmla="*/ 8516066 w 8522202"/>
              <a:gd name="connsiteY89-388" fmla="*/ 562524 h 979708"/>
              <a:gd name="connsiteX90-389" fmla="*/ 8513612 w 8522202"/>
              <a:gd name="connsiteY90-390" fmla="*/ 570819 h 979708"/>
              <a:gd name="connsiteX91-391" fmla="*/ 8510851 w 8522202"/>
              <a:gd name="connsiteY91-392" fmla="*/ 579421 h 979708"/>
              <a:gd name="connsiteX92-393" fmla="*/ 8507783 w 8522202"/>
              <a:gd name="connsiteY92-394" fmla="*/ 587716 h 979708"/>
              <a:gd name="connsiteX93-395" fmla="*/ 8503795 w 8522202"/>
              <a:gd name="connsiteY93-396" fmla="*/ 596011 h 979708"/>
              <a:gd name="connsiteX94-397" fmla="*/ 8499807 w 8522202"/>
              <a:gd name="connsiteY94-398" fmla="*/ 603691 h 979708"/>
              <a:gd name="connsiteX95-399" fmla="*/ 8495512 w 8522202"/>
              <a:gd name="connsiteY95-400" fmla="*/ 611679 h 979708"/>
              <a:gd name="connsiteX96-401" fmla="*/ 8490603 w 8522202"/>
              <a:gd name="connsiteY96-402" fmla="*/ 619052 h 979708"/>
              <a:gd name="connsiteX97-403" fmla="*/ 8485695 w 8522202"/>
              <a:gd name="connsiteY97-404" fmla="*/ 626426 h 979708"/>
              <a:gd name="connsiteX98-405" fmla="*/ 8480172 w 8522202"/>
              <a:gd name="connsiteY98-406" fmla="*/ 633185 h 979708"/>
              <a:gd name="connsiteX99-407" fmla="*/ 8474344 w 8522202"/>
              <a:gd name="connsiteY99-408" fmla="*/ 639943 h 979708"/>
              <a:gd name="connsiteX100-409" fmla="*/ 8468515 w 8522202"/>
              <a:gd name="connsiteY100-410" fmla="*/ 646088 h 979708"/>
              <a:gd name="connsiteX101-411" fmla="*/ 8135960 w 8522202"/>
              <a:gd name="connsiteY101-412" fmla="*/ 978809 h 979708"/>
              <a:gd name="connsiteX102-413" fmla="*/ 8135062 w 8522202"/>
              <a:gd name="connsiteY102-414" fmla="*/ 979708 h 979708"/>
              <a:gd name="connsiteX0-415" fmla="*/ 0 w 8522202"/>
              <a:gd name="connsiteY0-416" fmla="*/ 332875 h 979708"/>
              <a:gd name="connsiteX1-417" fmla="*/ 7902599 w 8522202"/>
              <a:gd name="connsiteY1-418" fmla="*/ 332875 h 979708"/>
              <a:gd name="connsiteX2-419" fmla="*/ 7877033 w 8522202"/>
              <a:gd name="connsiteY2-420" fmla="*/ 313673 h 979708"/>
              <a:gd name="connsiteX3-421" fmla="*/ 7870591 w 8522202"/>
              <a:gd name="connsiteY3-422" fmla="*/ 306607 h 979708"/>
              <a:gd name="connsiteX4-423" fmla="*/ 7864148 w 8522202"/>
              <a:gd name="connsiteY4-424" fmla="*/ 299541 h 979708"/>
              <a:gd name="connsiteX5-425" fmla="*/ 7858626 w 8522202"/>
              <a:gd name="connsiteY5-426" fmla="*/ 292475 h 979708"/>
              <a:gd name="connsiteX6-427" fmla="*/ 7853717 w 8522202"/>
              <a:gd name="connsiteY6-428" fmla="*/ 284487 h 979708"/>
              <a:gd name="connsiteX7-429" fmla="*/ 7848809 w 8522202"/>
              <a:gd name="connsiteY7-430" fmla="*/ 276807 h 979708"/>
              <a:gd name="connsiteX8-431" fmla="*/ 7844207 w 8522202"/>
              <a:gd name="connsiteY8-432" fmla="*/ 269126 h 979708"/>
              <a:gd name="connsiteX9-433" fmla="*/ 7840219 w 8522202"/>
              <a:gd name="connsiteY9-434" fmla="*/ 260831 h 979708"/>
              <a:gd name="connsiteX10-435" fmla="*/ 7836844 w 8522202"/>
              <a:gd name="connsiteY10-436" fmla="*/ 252844 h 979708"/>
              <a:gd name="connsiteX11-437" fmla="*/ 7833470 w 8522202"/>
              <a:gd name="connsiteY11-438" fmla="*/ 244241 h 979708"/>
              <a:gd name="connsiteX12-439" fmla="*/ 7830709 w 8522202"/>
              <a:gd name="connsiteY12-440" fmla="*/ 235639 h 979708"/>
              <a:gd name="connsiteX13-441" fmla="*/ 7828561 w 8522202"/>
              <a:gd name="connsiteY13-442" fmla="*/ 227344 h 979708"/>
              <a:gd name="connsiteX14-443" fmla="*/ 7826414 w 8522202"/>
              <a:gd name="connsiteY14-444" fmla="*/ 218742 h 979708"/>
              <a:gd name="connsiteX15-445" fmla="*/ 7825186 w 8522202"/>
              <a:gd name="connsiteY15-446" fmla="*/ 209832 h 979708"/>
              <a:gd name="connsiteX16-447" fmla="*/ 7823959 w 8522202"/>
              <a:gd name="connsiteY16-448" fmla="*/ 201230 h 979708"/>
              <a:gd name="connsiteX17-449" fmla="*/ 7823652 w 8522202"/>
              <a:gd name="connsiteY17-450" fmla="*/ 192321 h 979708"/>
              <a:gd name="connsiteX18-451" fmla="*/ 7823346 w 8522202"/>
              <a:gd name="connsiteY18-452" fmla="*/ 183719 h 979708"/>
              <a:gd name="connsiteX19-453" fmla="*/ 7823652 w 8522202"/>
              <a:gd name="connsiteY19-454" fmla="*/ 175116 h 979708"/>
              <a:gd name="connsiteX20-455" fmla="*/ 7823959 w 8522202"/>
              <a:gd name="connsiteY20-456" fmla="*/ 166207 h 979708"/>
              <a:gd name="connsiteX21-457" fmla="*/ 7825186 w 8522202"/>
              <a:gd name="connsiteY21-458" fmla="*/ 157298 h 979708"/>
              <a:gd name="connsiteX22-459" fmla="*/ 7826414 w 8522202"/>
              <a:gd name="connsiteY22-460" fmla="*/ 148388 h 979708"/>
              <a:gd name="connsiteX23-461" fmla="*/ 7828561 w 8522202"/>
              <a:gd name="connsiteY23-462" fmla="*/ 140093 h 979708"/>
              <a:gd name="connsiteX24-463" fmla="*/ 7830709 w 8522202"/>
              <a:gd name="connsiteY24-464" fmla="*/ 131491 h 979708"/>
              <a:gd name="connsiteX25-465" fmla="*/ 7833470 w 8522202"/>
              <a:gd name="connsiteY25-466" fmla="*/ 122889 h 979708"/>
              <a:gd name="connsiteX26-467" fmla="*/ 7836844 w 8522202"/>
              <a:gd name="connsiteY26-468" fmla="*/ 114594 h 979708"/>
              <a:gd name="connsiteX27-469" fmla="*/ 7840219 w 8522202"/>
              <a:gd name="connsiteY27-470" fmla="*/ 106299 h 979708"/>
              <a:gd name="connsiteX28-471" fmla="*/ 7844207 w 8522202"/>
              <a:gd name="connsiteY28-472" fmla="*/ 98311 h 979708"/>
              <a:gd name="connsiteX29-473" fmla="*/ 7848809 w 8522202"/>
              <a:gd name="connsiteY29-474" fmla="*/ 90630 h 979708"/>
              <a:gd name="connsiteX30-475" fmla="*/ 7853717 w 8522202"/>
              <a:gd name="connsiteY30-476" fmla="*/ 82643 h 979708"/>
              <a:gd name="connsiteX31-477" fmla="*/ 7858626 w 8522202"/>
              <a:gd name="connsiteY31-478" fmla="*/ 75269 h 979708"/>
              <a:gd name="connsiteX32-479" fmla="*/ 7864148 w 8522202"/>
              <a:gd name="connsiteY32-480" fmla="*/ 67896 h 979708"/>
              <a:gd name="connsiteX33-481" fmla="*/ 7870591 w 8522202"/>
              <a:gd name="connsiteY33-482" fmla="*/ 60830 h 979708"/>
              <a:gd name="connsiteX34-483" fmla="*/ 7877033 w 8522202"/>
              <a:gd name="connsiteY34-484" fmla="*/ 53764 h 979708"/>
              <a:gd name="connsiteX35-485" fmla="*/ 7883782 w 8522202"/>
              <a:gd name="connsiteY35-486" fmla="*/ 47312 h 979708"/>
              <a:gd name="connsiteX36-487" fmla="*/ 7891145 w 8522202"/>
              <a:gd name="connsiteY36-488" fmla="*/ 41475 h 979708"/>
              <a:gd name="connsiteX37-489" fmla="*/ 7898201 w 8522202"/>
              <a:gd name="connsiteY37-490" fmla="*/ 35638 h 979708"/>
              <a:gd name="connsiteX38-491" fmla="*/ 7905871 w 8522202"/>
              <a:gd name="connsiteY38-492" fmla="*/ 30415 h 979708"/>
              <a:gd name="connsiteX39-493" fmla="*/ 7913234 w 8522202"/>
              <a:gd name="connsiteY39-494" fmla="*/ 25499 h 979708"/>
              <a:gd name="connsiteX40-495" fmla="*/ 7921517 w 8522202"/>
              <a:gd name="connsiteY40-496" fmla="*/ 21198 h 979708"/>
              <a:gd name="connsiteX41-497" fmla="*/ 7929493 w 8522202"/>
              <a:gd name="connsiteY41-498" fmla="*/ 16897 h 979708"/>
              <a:gd name="connsiteX42-499" fmla="*/ 7937776 w 8522202"/>
              <a:gd name="connsiteY42-500" fmla="*/ 13518 h 979708"/>
              <a:gd name="connsiteX43-501" fmla="*/ 7945753 w 8522202"/>
              <a:gd name="connsiteY43-502" fmla="*/ 10138 h 979708"/>
              <a:gd name="connsiteX44-503" fmla="*/ 7954343 w 8522202"/>
              <a:gd name="connsiteY44-504" fmla="*/ 7680 h 979708"/>
              <a:gd name="connsiteX45-505" fmla="*/ 7962933 w 8522202"/>
              <a:gd name="connsiteY45-506" fmla="*/ 5223 h 979708"/>
              <a:gd name="connsiteX46-507" fmla="*/ 7971523 w 8522202"/>
              <a:gd name="connsiteY46-508" fmla="*/ 3687 h 979708"/>
              <a:gd name="connsiteX47-509" fmla="*/ 7980420 w 8522202"/>
              <a:gd name="connsiteY47-510" fmla="*/ 2150 h 979708"/>
              <a:gd name="connsiteX48-511" fmla="*/ 7988703 w 8522202"/>
              <a:gd name="connsiteY48-512" fmla="*/ 1229 h 979708"/>
              <a:gd name="connsiteX49-513" fmla="*/ 7997600 w 8522202"/>
              <a:gd name="connsiteY49-514" fmla="*/ 307 h 979708"/>
              <a:gd name="connsiteX50-515" fmla="*/ 8006496 w 8522202"/>
              <a:gd name="connsiteY50-516" fmla="*/ 0 h 979708"/>
              <a:gd name="connsiteX51-517" fmla="*/ 8015393 w 8522202"/>
              <a:gd name="connsiteY51-518" fmla="*/ 307 h 979708"/>
              <a:gd name="connsiteX52-519" fmla="*/ 8023983 w 8522202"/>
              <a:gd name="connsiteY52-520" fmla="*/ 1229 h 979708"/>
              <a:gd name="connsiteX53-521" fmla="*/ 8032880 w 8522202"/>
              <a:gd name="connsiteY53-522" fmla="*/ 2150 h 979708"/>
              <a:gd name="connsiteX54-523" fmla="*/ 8041470 w 8522202"/>
              <a:gd name="connsiteY54-524" fmla="*/ 3687 h 979708"/>
              <a:gd name="connsiteX55-525" fmla="*/ 8050367 w 8522202"/>
              <a:gd name="connsiteY55-526" fmla="*/ 5223 h 979708"/>
              <a:gd name="connsiteX56-527" fmla="*/ 8058650 w 8522202"/>
              <a:gd name="connsiteY56-528" fmla="*/ 7680 h 979708"/>
              <a:gd name="connsiteX57-529" fmla="*/ 8067240 w 8522202"/>
              <a:gd name="connsiteY57-530" fmla="*/ 10138 h 979708"/>
              <a:gd name="connsiteX58-531" fmla="*/ 8075523 w 8522202"/>
              <a:gd name="connsiteY58-532" fmla="*/ 13518 h 979708"/>
              <a:gd name="connsiteX59-533" fmla="*/ 8083806 w 8522202"/>
              <a:gd name="connsiteY59-534" fmla="*/ 16897 h 979708"/>
              <a:gd name="connsiteX60-535" fmla="*/ 8091783 w 8522202"/>
              <a:gd name="connsiteY60-536" fmla="*/ 21198 h 979708"/>
              <a:gd name="connsiteX61-537" fmla="*/ 8099759 w 8522202"/>
              <a:gd name="connsiteY61-538" fmla="*/ 25499 h 979708"/>
              <a:gd name="connsiteX62-539" fmla="*/ 8107429 w 8522202"/>
              <a:gd name="connsiteY62-540" fmla="*/ 30415 h 979708"/>
              <a:gd name="connsiteX63-541" fmla="*/ 8114792 w 8522202"/>
              <a:gd name="connsiteY63-542" fmla="*/ 35638 h 979708"/>
              <a:gd name="connsiteX64-543" fmla="*/ 8122154 w 8522202"/>
              <a:gd name="connsiteY64-544" fmla="*/ 41475 h 979708"/>
              <a:gd name="connsiteX65-545" fmla="*/ 8129210 w 8522202"/>
              <a:gd name="connsiteY65-546" fmla="*/ 47312 h 979708"/>
              <a:gd name="connsiteX66-547" fmla="*/ 8135960 w 8522202"/>
              <a:gd name="connsiteY66-548" fmla="*/ 53764 h 979708"/>
              <a:gd name="connsiteX67-549" fmla="*/ 8468515 w 8522202"/>
              <a:gd name="connsiteY67-550" fmla="*/ 386793 h 979708"/>
              <a:gd name="connsiteX68-551" fmla="*/ 8474344 w 8522202"/>
              <a:gd name="connsiteY68-552" fmla="*/ 392937 h 979708"/>
              <a:gd name="connsiteX69-553" fmla="*/ 8480172 w 8522202"/>
              <a:gd name="connsiteY69-554" fmla="*/ 399696 h 979708"/>
              <a:gd name="connsiteX70-555" fmla="*/ 8485695 w 8522202"/>
              <a:gd name="connsiteY70-556" fmla="*/ 406455 h 979708"/>
              <a:gd name="connsiteX71-557" fmla="*/ 8490603 w 8522202"/>
              <a:gd name="connsiteY71-558" fmla="*/ 413828 h 979708"/>
              <a:gd name="connsiteX72-559" fmla="*/ 8495512 w 8522202"/>
              <a:gd name="connsiteY72-560" fmla="*/ 421509 h 979708"/>
              <a:gd name="connsiteX73-561" fmla="*/ 8499807 w 8522202"/>
              <a:gd name="connsiteY73-562" fmla="*/ 428882 h 979708"/>
              <a:gd name="connsiteX74-563" fmla="*/ 8503795 w 8522202"/>
              <a:gd name="connsiteY74-564" fmla="*/ 436870 h 979708"/>
              <a:gd name="connsiteX75-565" fmla="*/ 8507783 w 8522202"/>
              <a:gd name="connsiteY75-566" fmla="*/ 445165 h 979708"/>
              <a:gd name="connsiteX76-567" fmla="*/ 8510851 w 8522202"/>
              <a:gd name="connsiteY76-568" fmla="*/ 453153 h 979708"/>
              <a:gd name="connsiteX77-569" fmla="*/ 8513612 w 8522202"/>
              <a:gd name="connsiteY77-570" fmla="*/ 461755 h 979708"/>
              <a:gd name="connsiteX78-571" fmla="*/ 8516066 w 8522202"/>
              <a:gd name="connsiteY78-572" fmla="*/ 470357 h 979708"/>
              <a:gd name="connsiteX79-573" fmla="*/ 8518214 w 8522202"/>
              <a:gd name="connsiteY79-574" fmla="*/ 479266 h 979708"/>
              <a:gd name="connsiteX80-575" fmla="*/ 8520054 w 8522202"/>
              <a:gd name="connsiteY80-576" fmla="*/ 488483 h 979708"/>
              <a:gd name="connsiteX81-577" fmla="*/ 8520975 w 8522202"/>
              <a:gd name="connsiteY81-578" fmla="*/ 497700 h 979708"/>
              <a:gd name="connsiteX82-579" fmla="*/ 8521895 w 8522202"/>
              <a:gd name="connsiteY82-580" fmla="*/ 506916 h 979708"/>
              <a:gd name="connsiteX83-581" fmla="*/ 8522202 w 8522202"/>
              <a:gd name="connsiteY83-582" fmla="*/ 516440 h 979708"/>
              <a:gd name="connsiteX84-583" fmla="*/ 8521895 w 8522202"/>
              <a:gd name="connsiteY84-584" fmla="*/ 525964 h 979708"/>
              <a:gd name="connsiteX85-585" fmla="*/ 8520975 w 8522202"/>
              <a:gd name="connsiteY85-586" fmla="*/ 535181 h 979708"/>
              <a:gd name="connsiteX86-587" fmla="*/ 8520054 w 8522202"/>
              <a:gd name="connsiteY86-588" fmla="*/ 544397 h 979708"/>
              <a:gd name="connsiteX87-589" fmla="*/ 8518214 w 8522202"/>
              <a:gd name="connsiteY87-590" fmla="*/ 553307 h 979708"/>
              <a:gd name="connsiteX88-591" fmla="*/ 8516066 w 8522202"/>
              <a:gd name="connsiteY88-592" fmla="*/ 562524 h 979708"/>
              <a:gd name="connsiteX89-593" fmla="*/ 8513612 w 8522202"/>
              <a:gd name="connsiteY89-594" fmla="*/ 570819 h 979708"/>
              <a:gd name="connsiteX90-595" fmla="*/ 8510851 w 8522202"/>
              <a:gd name="connsiteY90-596" fmla="*/ 579421 h 979708"/>
              <a:gd name="connsiteX91-597" fmla="*/ 8507783 w 8522202"/>
              <a:gd name="connsiteY91-598" fmla="*/ 587716 h 979708"/>
              <a:gd name="connsiteX92-599" fmla="*/ 8503795 w 8522202"/>
              <a:gd name="connsiteY92-600" fmla="*/ 596011 h 979708"/>
              <a:gd name="connsiteX93-601" fmla="*/ 8499807 w 8522202"/>
              <a:gd name="connsiteY93-602" fmla="*/ 603691 h 979708"/>
              <a:gd name="connsiteX94-603" fmla="*/ 8495512 w 8522202"/>
              <a:gd name="connsiteY94-604" fmla="*/ 611679 h 979708"/>
              <a:gd name="connsiteX95-605" fmla="*/ 8490603 w 8522202"/>
              <a:gd name="connsiteY95-606" fmla="*/ 619052 h 979708"/>
              <a:gd name="connsiteX96-607" fmla="*/ 8485695 w 8522202"/>
              <a:gd name="connsiteY96-608" fmla="*/ 626426 h 979708"/>
              <a:gd name="connsiteX97-609" fmla="*/ 8480172 w 8522202"/>
              <a:gd name="connsiteY97-610" fmla="*/ 633185 h 979708"/>
              <a:gd name="connsiteX98-611" fmla="*/ 8474344 w 8522202"/>
              <a:gd name="connsiteY98-612" fmla="*/ 639943 h 979708"/>
              <a:gd name="connsiteX99-613" fmla="*/ 8468515 w 8522202"/>
              <a:gd name="connsiteY99-614" fmla="*/ 646088 h 979708"/>
              <a:gd name="connsiteX100-615" fmla="*/ 8135960 w 8522202"/>
              <a:gd name="connsiteY100-616" fmla="*/ 978809 h 979708"/>
              <a:gd name="connsiteX101-617" fmla="*/ 8135062 w 8522202"/>
              <a:gd name="connsiteY101-618" fmla="*/ 979708 h 979708"/>
            </a:gdLst>
            <a:ahLst/>
            <a:cxnLst>
              <a:cxn ang="0">
                <a:pos x="connsiteX0-415" y="connsiteY0-416"/>
              </a:cxn>
              <a:cxn ang="0">
                <a:pos x="connsiteX1-417" y="connsiteY1-418"/>
              </a:cxn>
              <a:cxn ang="0">
                <a:pos x="connsiteX2-419" y="connsiteY2-420"/>
              </a:cxn>
              <a:cxn ang="0">
                <a:pos x="connsiteX3-421" y="connsiteY3-422"/>
              </a:cxn>
              <a:cxn ang="0">
                <a:pos x="connsiteX4-423" y="connsiteY4-424"/>
              </a:cxn>
              <a:cxn ang="0">
                <a:pos x="connsiteX5-425" y="connsiteY5-426"/>
              </a:cxn>
              <a:cxn ang="0">
                <a:pos x="connsiteX6-427" y="connsiteY6-428"/>
              </a:cxn>
              <a:cxn ang="0">
                <a:pos x="connsiteX7-429" y="connsiteY7-430"/>
              </a:cxn>
              <a:cxn ang="0">
                <a:pos x="connsiteX8-431" y="connsiteY8-432"/>
              </a:cxn>
              <a:cxn ang="0">
                <a:pos x="connsiteX9-433" y="connsiteY9-434"/>
              </a:cxn>
              <a:cxn ang="0">
                <a:pos x="connsiteX10-435" y="connsiteY10-436"/>
              </a:cxn>
              <a:cxn ang="0">
                <a:pos x="connsiteX11-437" y="connsiteY11-438"/>
              </a:cxn>
              <a:cxn ang="0">
                <a:pos x="connsiteX12-439" y="connsiteY12-440"/>
              </a:cxn>
              <a:cxn ang="0">
                <a:pos x="connsiteX13-441" y="connsiteY13-442"/>
              </a:cxn>
              <a:cxn ang="0">
                <a:pos x="connsiteX14-443" y="connsiteY14-444"/>
              </a:cxn>
              <a:cxn ang="0">
                <a:pos x="connsiteX15-445" y="connsiteY15-446"/>
              </a:cxn>
              <a:cxn ang="0">
                <a:pos x="connsiteX16-447" y="connsiteY16-448"/>
              </a:cxn>
              <a:cxn ang="0">
                <a:pos x="connsiteX17-449" y="connsiteY17-450"/>
              </a:cxn>
              <a:cxn ang="0">
                <a:pos x="connsiteX18-451" y="connsiteY18-452"/>
              </a:cxn>
              <a:cxn ang="0">
                <a:pos x="connsiteX19-453" y="connsiteY19-454"/>
              </a:cxn>
              <a:cxn ang="0">
                <a:pos x="connsiteX20-455" y="connsiteY20-456"/>
              </a:cxn>
              <a:cxn ang="0">
                <a:pos x="connsiteX21-457" y="connsiteY21-458"/>
              </a:cxn>
              <a:cxn ang="0">
                <a:pos x="connsiteX22-459" y="connsiteY22-460"/>
              </a:cxn>
              <a:cxn ang="0">
                <a:pos x="connsiteX23-461" y="connsiteY23-462"/>
              </a:cxn>
              <a:cxn ang="0">
                <a:pos x="connsiteX24-463" y="connsiteY24-464"/>
              </a:cxn>
              <a:cxn ang="0">
                <a:pos x="connsiteX25-465" y="connsiteY25-466"/>
              </a:cxn>
              <a:cxn ang="0">
                <a:pos x="connsiteX26-467" y="connsiteY26-468"/>
              </a:cxn>
              <a:cxn ang="0">
                <a:pos x="connsiteX27-469" y="connsiteY27-470"/>
              </a:cxn>
              <a:cxn ang="0">
                <a:pos x="connsiteX28-471" y="connsiteY28-472"/>
              </a:cxn>
              <a:cxn ang="0">
                <a:pos x="connsiteX29-473" y="connsiteY29-474"/>
              </a:cxn>
              <a:cxn ang="0">
                <a:pos x="connsiteX30-475" y="connsiteY30-476"/>
              </a:cxn>
              <a:cxn ang="0">
                <a:pos x="connsiteX31-477" y="connsiteY31-478"/>
              </a:cxn>
              <a:cxn ang="0">
                <a:pos x="connsiteX32-479" y="connsiteY32-480"/>
              </a:cxn>
              <a:cxn ang="0">
                <a:pos x="connsiteX33-481" y="connsiteY33-482"/>
              </a:cxn>
              <a:cxn ang="0">
                <a:pos x="connsiteX34-483" y="connsiteY34-484"/>
              </a:cxn>
              <a:cxn ang="0">
                <a:pos x="connsiteX35-485" y="connsiteY35-486"/>
              </a:cxn>
              <a:cxn ang="0">
                <a:pos x="connsiteX36-487" y="connsiteY36-488"/>
              </a:cxn>
              <a:cxn ang="0">
                <a:pos x="connsiteX37-489" y="connsiteY37-490"/>
              </a:cxn>
              <a:cxn ang="0">
                <a:pos x="connsiteX38-491" y="connsiteY38-492"/>
              </a:cxn>
              <a:cxn ang="0">
                <a:pos x="connsiteX39-493" y="connsiteY39-494"/>
              </a:cxn>
              <a:cxn ang="0">
                <a:pos x="connsiteX40-495" y="connsiteY40-496"/>
              </a:cxn>
              <a:cxn ang="0">
                <a:pos x="connsiteX41-497" y="connsiteY41-498"/>
              </a:cxn>
              <a:cxn ang="0">
                <a:pos x="connsiteX42-499" y="connsiteY42-500"/>
              </a:cxn>
              <a:cxn ang="0">
                <a:pos x="connsiteX43-501" y="connsiteY43-502"/>
              </a:cxn>
              <a:cxn ang="0">
                <a:pos x="connsiteX44-503" y="connsiteY44-504"/>
              </a:cxn>
              <a:cxn ang="0">
                <a:pos x="connsiteX45-505" y="connsiteY45-506"/>
              </a:cxn>
              <a:cxn ang="0">
                <a:pos x="connsiteX46-507" y="connsiteY46-508"/>
              </a:cxn>
              <a:cxn ang="0">
                <a:pos x="connsiteX47-509" y="connsiteY47-510"/>
              </a:cxn>
              <a:cxn ang="0">
                <a:pos x="connsiteX48-511" y="connsiteY48-512"/>
              </a:cxn>
              <a:cxn ang="0">
                <a:pos x="connsiteX49-513" y="connsiteY49-514"/>
              </a:cxn>
              <a:cxn ang="0">
                <a:pos x="connsiteX50-515" y="connsiteY50-516"/>
              </a:cxn>
              <a:cxn ang="0">
                <a:pos x="connsiteX51-517" y="connsiteY51-518"/>
              </a:cxn>
              <a:cxn ang="0">
                <a:pos x="connsiteX52-519" y="connsiteY52-520"/>
              </a:cxn>
              <a:cxn ang="0">
                <a:pos x="connsiteX53-521" y="connsiteY53-522"/>
              </a:cxn>
              <a:cxn ang="0">
                <a:pos x="connsiteX54-523" y="connsiteY54-524"/>
              </a:cxn>
              <a:cxn ang="0">
                <a:pos x="connsiteX55-525" y="connsiteY55-526"/>
              </a:cxn>
              <a:cxn ang="0">
                <a:pos x="connsiteX56-527" y="connsiteY56-528"/>
              </a:cxn>
              <a:cxn ang="0">
                <a:pos x="connsiteX57-529" y="connsiteY57-530"/>
              </a:cxn>
              <a:cxn ang="0">
                <a:pos x="connsiteX58-531" y="connsiteY58-532"/>
              </a:cxn>
              <a:cxn ang="0">
                <a:pos x="connsiteX59-533" y="connsiteY59-534"/>
              </a:cxn>
              <a:cxn ang="0">
                <a:pos x="connsiteX60-535" y="connsiteY60-536"/>
              </a:cxn>
              <a:cxn ang="0">
                <a:pos x="connsiteX61-537" y="connsiteY61-538"/>
              </a:cxn>
              <a:cxn ang="0">
                <a:pos x="connsiteX62-539" y="connsiteY62-540"/>
              </a:cxn>
              <a:cxn ang="0">
                <a:pos x="connsiteX63-541" y="connsiteY63-542"/>
              </a:cxn>
              <a:cxn ang="0">
                <a:pos x="connsiteX64-543" y="connsiteY64-544"/>
              </a:cxn>
              <a:cxn ang="0">
                <a:pos x="connsiteX65-545" y="connsiteY65-546"/>
              </a:cxn>
              <a:cxn ang="0">
                <a:pos x="connsiteX66-547" y="connsiteY66-548"/>
              </a:cxn>
              <a:cxn ang="0">
                <a:pos x="connsiteX67-549" y="connsiteY67-550"/>
              </a:cxn>
              <a:cxn ang="0">
                <a:pos x="connsiteX68-551" y="connsiteY68-552"/>
              </a:cxn>
              <a:cxn ang="0">
                <a:pos x="connsiteX69-553" y="connsiteY69-554"/>
              </a:cxn>
              <a:cxn ang="0">
                <a:pos x="connsiteX70-555" y="connsiteY70-556"/>
              </a:cxn>
              <a:cxn ang="0">
                <a:pos x="connsiteX71-557" y="connsiteY71-558"/>
              </a:cxn>
              <a:cxn ang="0">
                <a:pos x="connsiteX72-559" y="connsiteY72-560"/>
              </a:cxn>
              <a:cxn ang="0">
                <a:pos x="connsiteX73-561" y="connsiteY73-562"/>
              </a:cxn>
              <a:cxn ang="0">
                <a:pos x="connsiteX74-563" y="connsiteY74-564"/>
              </a:cxn>
              <a:cxn ang="0">
                <a:pos x="connsiteX75-565" y="connsiteY75-566"/>
              </a:cxn>
              <a:cxn ang="0">
                <a:pos x="connsiteX76-567" y="connsiteY76-568"/>
              </a:cxn>
              <a:cxn ang="0">
                <a:pos x="connsiteX77-569" y="connsiteY77-570"/>
              </a:cxn>
              <a:cxn ang="0">
                <a:pos x="connsiteX78-571" y="connsiteY78-572"/>
              </a:cxn>
              <a:cxn ang="0">
                <a:pos x="connsiteX79-573" y="connsiteY79-574"/>
              </a:cxn>
              <a:cxn ang="0">
                <a:pos x="connsiteX80-575" y="connsiteY80-576"/>
              </a:cxn>
              <a:cxn ang="0">
                <a:pos x="connsiteX81-577" y="connsiteY81-578"/>
              </a:cxn>
              <a:cxn ang="0">
                <a:pos x="connsiteX82-579" y="connsiteY82-580"/>
              </a:cxn>
              <a:cxn ang="0">
                <a:pos x="connsiteX83-581" y="connsiteY83-582"/>
              </a:cxn>
              <a:cxn ang="0">
                <a:pos x="connsiteX84-583" y="connsiteY84-584"/>
              </a:cxn>
              <a:cxn ang="0">
                <a:pos x="connsiteX85-585" y="connsiteY85-586"/>
              </a:cxn>
              <a:cxn ang="0">
                <a:pos x="connsiteX86-587" y="connsiteY86-588"/>
              </a:cxn>
              <a:cxn ang="0">
                <a:pos x="connsiteX87-589" y="connsiteY87-590"/>
              </a:cxn>
              <a:cxn ang="0">
                <a:pos x="connsiteX88-591" y="connsiteY88-592"/>
              </a:cxn>
              <a:cxn ang="0">
                <a:pos x="connsiteX89-593" y="connsiteY89-594"/>
              </a:cxn>
              <a:cxn ang="0">
                <a:pos x="connsiteX90-595" y="connsiteY90-596"/>
              </a:cxn>
              <a:cxn ang="0">
                <a:pos x="connsiteX91-597" y="connsiteY91-598"/>
              </a:cxn>
              <a:cxn ang="0">
                <a:pos x="connsiteX92-599" y="connsiteY92-600"/>
              </a:cxn>
              <a:cxn ang="0">
                <a:pos x="connsiteX93-601" y="connsiteY93-602"/>
              </a:cxn>
              <a:cxn ang="0">
                <a:pos x="connsiteX94-603" y="connsiteY94-604"/>
              </a:cxn>
              <a:cxn ang="0">
                <a:pos x="connsiteX95-605" y="connsiteY95-606"/>
              </a:cxn>
              <a:cxn ang="0">
                <a:pos x="connsiteX96-607" y="connsiteY96-608"/>
              </a:cxn>
              <a:cxn ang="0">
                <a:pos x="connsiteX97-609" y="connsiteY97-610"/>
              </a:cxn>
              <a:cxn ang="0">
                <a:pos x="connsiteX98-611" y="connsiteY98-612"/>
              </a:cxn>
              <a:cxn ang="0">
                <a:pos x="connsiteX99-613" y="connsiteY99-614"/>
              </a:cxn>
              <a:cxn ang="0">
                <a:pos x="connsiteX100-615" y="connsiteY100-616"/>
              </a:cxn>
              <a:cxn ang="0">
                <a:pos x="connsiteX101-617" y="connsiteY101-618"/>
              </a:cxn>
            </a:cxnLst>
            <a:rect l="l" t="t" r="r" b="b"/>
            <a:pathLst>
              <a:path w="8522202" h="979708">
                <a:moveTo>
                  <a:pt x="0" y="332875"/>
                </a:moveTo>
                <a:lnTo>
                  <a:pt x="7902599" y="332875"/>
                </a:lnTo>
                <a:lnTo>
                  <a:pt x="7877033" y="313673"/>
                </a:lnTo>
                <a:lnTo>
                  <a:pt x="7870591" y="306607"/>
                </a:lnTo>
                <a:lnTo>
                  <a:pt x="7864148" y="299541"/>
                </a:lnTo>
                <a:lnTo>
                  <a:pt x="7858626" y="292475"/>
                </a:lnTo>
                <a:lnTo>
                  <a:pt x="7853717" y="284487"/>
                </a:lnTo>
                <a:lnTo>
                  <a:pt x="7848809" y="276807"/>
                </a:lnTo>
                <a:lnTo>
                  <a:pt x="7844207" y="269126"/>
                </a:lnTo>
                <a:lnTo>
                  <a:pt x="7840219" y="260831"/>
                </a:lnTo>
                <a:lnTo>
                  <a:pt x="7836844" y="252844"/>
                </a:lnTo>
                <a:lnTo>
                  <a:pt x="7833470" y="244241"/>
                </a:lnTo>
                <a:lnTo>
                  <a:pt x="7830709" y="235639"/>
                </a:lnTo>
                <a:lnTo>
                  <a:pt x="7828561" y="227344"/>
                </a:lnTo>
                <a:lnTo>
                  <a:pt x="7826414" y="218742"/>
                </a:lnTo>
                <a:lnTo>
                  <a:pt x="7825186" y="209832"/>
                </a:lnTo>
                <a:lnTo>
                  <a:pt x="7823959" y="201230"/>
                </a:lnTo>
                <a:cubicBezTo>
                  <a:pt x="7823857" y="198260"/>
                  <a:pt x="7823754" y="195291"/>
                  <a:pt x="7823652" y="192321"/>
                </a:cubicBezTo>
                <a:lnTo>
                  <a:pt x="7823346" y="183719"/>
                </a:lnTo>
                <a:lnTo>
                  <a:pt x="7823652" y="175116"/>
                </a:lnTo>
                <a:cubicBezTo>
                  <a:pt x="7823754" y="172146"/>
                  <a:pt x="7823857" y="169177"/>
                  <a:pt x="7823959" y="166207"/>
                </a:cubicBezTo>
                <a:lnTo>
                  <a:pt x="7825186" y="157298"/>
                </a:lnTo>
                <a:lnTo>
                  <a:pt x="7826414" y="148388"/>
                </a:lnTo>
                <a:lnTo>
                  <a:pt x="7828561" y="140093"/>
                </a:lnTo>
                <a:lnTo>
                  <a:pt x="7830709" y="131491"/>
                </a:lnTo>
                <a:lnTo>
                  <a:pt x="7833470" y="122889"/>
                </a:lnTo>
                <a:lnTo>
                  <a:pt x="7836844" y="114594"/>
                </a:lnTo>
                <a:lnTo>
                  <a:pt x="7840219" y="106299"/>
                </a:lnTo>
                <a:lnTo>
                  <a:pt x="7844207" y="98311"/>
                </a:lnTo>
                <a:lnTo>
                  <a:pt x="7848809" y="90630"/>
                </a:lnTo>
                <a:lnTo>
                  <a:pt x="7853717" y="82643"/>
                </a:lnTo>
                <a:lnTo>
                  <a:pt x="7858626" y="75269"/>
                </a:lnTo>
                <a:lnTo>
                  <a:pt x="7864148" y="67896"/>
                </a:lnTo>
                <a:lnTo>
                  <a:pt x="7870591" y="60830"/>
                </a:lnTo>
                <a:lnTo>
                  <a:pt x="7877033" y="53764"/>
                </a:lnTo>
                <a:lnTo>
                  <a:pt x="7883782" y="47312"/>
                </a:lnTo>
                <a:lnTo>
                  <a:pt x="7891145" y="41475"/>
                </a:lnTo>
                <a:lnTo>
                  <a:pt x="7898201" y="35638"/>
                </a:lnTo>
                <a:lnTo>
                  <a:pt x="7905871" y="30415"/>
                </a:lnTo>
                <a:lnTo>
                  <a:pt x="7913234" y="25499"/>
                </a:lnTo>
                <a:lnTo>
                  <a:pt x="7921517" y="21198"/>
                </a:lnTo>
                <a:lnTo>
                  <a:pt x="7929493" y="16897"/>
                </a:lnTo>
                <a:lnTo>
                  <a:pt x="7937776" y="13518"/>
                </a:lnTo>
                <a:lnTo>
                  <a:pt x="7945753" y="10138"/>
                </a:lnTo>
                <a:lnTo>
                  <a:pt x="7954343" y="7680"/>
                </a:lnTo>
                <a:lnTo>
                  <a:pt x="7962933" y="5223"/>
                </a:lnTo>
                <a:lnTo>
                  <a:pt x="7971523" y="3687"/>
                </a:lnTo>
                <a:lnTo>
                  <a:pt x="7980420" y="2150"/>
                </a:lnTo>
                <a:lnTo>
                  <a:pt x="7988703" y="1229"/>
                </a:lnTo>
                <a:lnTo>
                  <a:pt x="7997600" y="307"/>
                </a:lnTo>
                <a:lnTo>
                  <a:pt x="8006496" y="0"/>
                </a:lnTo>
                <a:lnTo>
                  <a:pt x="8015393" y="307"/>
                </a:lnTo>
                <a:lnTo>
                  <a:pt x="8023983" y="1229"/>
                </a:lnTo>
                <a:lnTo>
                  <a:pt x="8032880" y="2150"/>
                </a:lnTo>
                <a:lnTo>
                  <a:pt x="8041470" y="3687"/>
                </a:lnTo>
                <a:lnTo>
                  <a:pt x="8050367" y="5223"/>
                </a:lnTo>
                <a:lnTo>
                  <a:pt x="8058650" y="7680"/>
                </a:lnTo>
                <a:lnTo>
                  <a:pt x="8067240" y="10138"/>
                </a:lnTo>
                <a:lnTo>
                  <a:pt x="8075523" y="13518"/>
                </a:lnTo>
                <a:lnTo>
                  <a:pt x="8083806" y="16897"/>
                </a:lnTo>
                <a:lnTo>
                  <a:pt x="8091783" y="21198"/>
                </a:lnTo>
                <a:lnTo>
                  <a:pt x="8099759" y="25499"/>
                </a:lnTo>
                <a:lnTo>
                  <a:pt x="8107429" y="30415"/>
                </a:lnTo>
                <a:lnTo>
                  <a:pt x="8114792" y="35638"/>
                </a:lnTo>
                <a:lnTo>
                  <a:pt x="8122154" y="41475"/>
                </a:lnTo>
                <a:lnTo>
                  <a:pt x="8129210" y="47312"/>
                </a:lnTo>
                <a:lnTo>
                  <a:pt x="8135960" y="53764"/>
                </a:lnTo>
                <a:lnTo>
                  <a:pt x="8468515" y="386793"/>
                </a:lnTo>
                <a:lnTo>
                  <a:pt x="8474344" y="392937"/>
                </a:lnTo>
                <a:lnTo>
                  <a:pt x="8480172" y="399696"/>
                </a:lnTo>
                <a:lnTo>
                  <a:pt x="8485695" y="406455"/>
                </a:lnTo>
                <a:lnTo>
                  <a:pt x="8490603" y="413828"/>
                </a:lnTo>
                <a:lnTo>
                  <a:pt x="8495512" y="421509"/>
                </a:lnTo>
                <a:lnTo>
                  <a:pt x="8499807" y="428882"/>
                </a:lnTo>
                <a:lnTo>
                  <a:pt x="8503795" y="436870"/>
                </a:lnTo>
                <a:lnTo>
                  <a:pt x="8507783" y="445165"/>
                </a:lnTo>
                <a:lnTo>
                  <a:pt x="8510851" y="453153"/>
                </a:lnTo>
                <a:lnTo>
                  <a:pt x="8513612" y="461755"/>
                </a:lnTo>
                <a:lnTo>
                  <a:pt x="8516066" y="470357"/>
                </a:lnTo>
                <a:lnTo>
                  <a:pt x="8518214" y="479266"/>
                </a:lnTo>
                <a:lnTo>
                  <a:pt x="8520054" y="488483"/>
                </a:lnTo>
                <a:lnTo>
                  <a:pt x="8520975" y="497700"/>
                </a:lnTo>
                <a:cubicBezTo>
                  <a:pt x="8521282" y="500772"/>
                  <a:pt x="8521588" y="503844"/>
                  <a:pt x="8521895" y="506916"/>
                </a:cubicBezTo>
                <a:cubicBezTo>
                  <a:pt x="8521997" y="510091"/>
                  <a:pt x="8522100" y="513265"/>
                  <a:pt x="8522202" y="516440"/>
                </a:cubicBezTo>
                <a:cubicBezTo>
                  <a:pt x="8522100" y="519615"/>
                  <a:pt x="8521997" y="522789"/>
                  <a:pt x="8521895" y="525964"/>
                </a:cubicBezTo>
                <a:cubicBezTo>
                  <a:pt x="8521588" y="529036"/>
                  <a:pt x="8521282" y="532109"/>
                  <a:pt x="8520975" y="535181"/>
                </a:cubicBezTo>
                <a:lnTo>
                  <a:pt x="8520054" y="544397"/>
                </a:lnTo>
                <a:lnTo>
                  <a:pt x="8518214" y="553307"/>
                </a:lnTo>
                <a:lnTo>
                  <a:pt x="8516066" y="562524"/>
                </a:lnTo>
                <a:lnTo>
                  <a:pt x="8513612" y="570819"/>
                </a:lnTo>
                <a:lnTo>
                  <a:pt x="8510851" y="579421"/>
                </a:lnTo>
                <a:lnTo>
                  <a:pt x="8507783" y="587716"/>
                </a:lnTo>
                <a:lnTo>
                  <a:pt x="8503795" y="596011"/>
                </a:lnTo>
                <a:lnTo>
                  <a:pt x="8499807" y="603691"/>
                </a:lnTo>
                <a:lnTo>
                  <a:pt x="8495512" y="611679"/>
                </a:lnTo>
                <a:lnTo>
                  <a:pt x="8490603" y="619052"/>
                </a:lnTo>
                <a:lnTo>
                  <a:pt x="8485695" y="626426"/>
                </a:lnTo>
                <a:lnTo>
                  <a:pt x="8480172" y="633185"/>
                </a:lnTo>
                <a:lnTo>
                  <a:pt x="8474344" y="639943"/>
                </a:lnTo>
                <a:lnTo>
                  <a:pt x="8468515" y="646088"/>
                </a:lnTo>
                <a:lnTo>
                  <a:pt x="8135960" y="978809"/>
                </a:lnTo>
                <a:lnTo>
                  <a:pt x="8135062" y="979708"/>
                </a:lnTo>
              </a:path>
            </a:pathLst>
          </a:custGeom>
          <a:noFill/>
          <a:ln w="28575">
            <a:solidFill>
              <a:srgbClr val="ED5113"/>
            </a:solidFill>
          </a:ln>
        </p:spPr>
        <p:txBody>
          <a:bodyPr wrap="square" tIns="36000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9pPr>
          </a:lstStyle>
          <a:p>
            <a:r>
              <a:rPr lang="zh-CN" altLang="en-US" dirty="0">
                <a:sym typeface="Arial" panose="020B0604020202020204" pitchFamily="34" charset="0"/>
              </a:rPr>
              <a:t>一些人（矿工）提供算力上传数据至区块链（挖矿）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79" name="上箭头 78"/>
          <p:cNvSpPr/>
          <p:nvPr/>
        </p:nvSpPr>
        <p:spPr>
          <a:xfrm>
            <a:off x="1290955" y="2348865"/>
            <a:ext cx="398145" cy="2733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5" grpId="0" animBg="1"/>
      <p:bldP spid="76" grpId="0" animBg="1"/>
      <p:bldP spid="77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 dirty="0"/>
              <a:t>什么是币</a:t>
            </a:r>
            <a:endParaRPr lang="zh-CN" altLang="en-US" dirty="0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5805" y="1529080"/>
            <a:ext cx="5661025" cy="4197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 dirty="0"/>
              <a:t>什么是币（</a:t>
            </a:r>
            <a:r>
              <a:rPr lang="en-US" altLang="zh-CN" dirty="0"/>
              <a:t>18.7.21</a:t>
            </a:r>
            <a:r>
              <a:rPr lang="zh-CN" altLang="en-US" dirty="0"/>
              <a:t>数据）</a:t>
            </a:r>
            <a:endParaRPr lang="zh-CN" altLang="en-US" dirty="0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1440180"/>
            <a:ext cx="11153140" cy="3978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3008077" y="2379066"/>
            <a:ext cx="439136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币圈乱象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3" name="等腰三角形 272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等腰三角形 273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等腰三角形 275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等腰三角形 277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等腰三角形 285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等腰三角形 286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等腰三角形 287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等腰三角形 288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等腰三角形 289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等腰三角形 290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等腰三角形 291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等腰三角形 292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等腰三角形 294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等腰三角形 295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等腰三角形 296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等腰三角形 297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等腰三角形 299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等腰三角形 300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等腰三角形 301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等腰三角形 302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等腰三角形 304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等腰三角形 306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等腰三角形 307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等腰三角形 308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等腰三角形 309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等腰三角形 310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等腰三角形 311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等腰三角形 313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等腰三角形 315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等腰三角形 316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等腰三角形 317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等腰三角形 318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等腰三角形 320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等腰三角形 323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等腰三角形 327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等腰三角形 328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等腰三角形 329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等腰三角形 330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等腰三角形 331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等腰三角形 332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等腰三角形 334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等腰三角形 335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等腰三角形 336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等腰三角形 341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等腰三角形 342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等腰三角形 343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等腰三角形 344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等腰三角形 345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等腰三角形 346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等腰三角形 347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等腰三角形 349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等腰三角形 351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等腰三角形 352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等腰三角形 353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等腰三角形 358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2" name="等腰三角形 361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等腰三角形 362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等腰三角形 363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等腰三角形 364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等腰三角形 365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等腰三角形 366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等腰三角形 367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等腰三角形 368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等腰三角形 369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等腰三角形 370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等腰三角形 373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等腰三角形 374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等腰三角形 375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等腰三角形 376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等腰三角形 377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等腰三角形 379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等腰三角形 381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等腰三角形 382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等腰三角形 383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等腰三角形 385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等腰三角形 386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等腰三角形 388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等腰三角形 389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4-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75" y="2466340"/>
            <a:ext cx="1219200" cy="1219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EOS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640" y="365125"/>
            <a:ext cx="3431540" cy="6104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35" y="365125"/>
            <a:ext cx="3430905" cy="6104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25" y="365125"/>
            <a:ext cx="3431540" cy="61042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EOS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95655" y="1466850"/>
            <a:ext cx="8651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EOS 为区块链奇才 BM （Daniel Larimer）领导开发的类似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操作系统的区块链架构平台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</a:rPr>
              <a:t>，旨在实现分布式应用的性能扩展。EOS 提供帐户，身份验证，数据库，异步通信以及在数以百计的CPU或群集上的程序调度。该技术的最终形式是一个区块链体系架构，该区块链每秒可以支持数百万个交易，同时普通用户无需支付使用费用。</a:t>
            </a: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3786505"/>
            <a:ext cx="1718945" cy="1372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25" y="3482975"/>
            <a:ext cx="3018790" cy="1676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292475"/>
            <a:ext cx="1905000" cy="1866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4505" y="1463675"/>
            <a:ext cx="936942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accent3"/>
                </a:solidFill>
                <a:latin typeface="+mj-ea"/>
                <a:ea typeface="+mj-ea"/>
              </a:rPr>
              <a:t>区块链是少数可以达成可信承诺的工具</a:t>
            </a:r>
            <a:endParaRPr lang="zh-CN" altLang="en-US" sz="28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l"/>
            <a:r>
              <a:rPr lang="zh-CN" altLang="en-US" sz="2800" dirty="0">
                <a:solidFill>
                  <a:schemeClr val="accent3"/>
                </a:solidFill>
                <a:latin typeface="+mj-ea"/>
                <a:ea typeface="+mj-ea"/>
              </a:rPr>
              <a:t>                   </a:t>
            </a:r>
            <a:r>
              <a:rPr lang="en-US" altLang="zh-CN" sz="2800" dirty="0">
                <a:solidFill>
                  <a:schemeClr val="accent3"/>
                </a:solidFill>
                <a:latin typeface="+mj-ea"/>
                <a:ea typeface="+mj-ea"/>
              </a:rPr>
              <a:t>-</a:t>
            </a:r>
            <a:r>
              <a:rPr lang="zh-CN" altLang="en-US" dirty="0">
                <a:solidFill>
                  <a:schemeClr val="accent3"/>
                </a:solidFill>
                <a:latin typeface="+mj-ea"/>
                <a:ea typeface="+mj-ea"/>
              </a:rPr>
              <a:t>以太坊创始人Vitalik Buterrin</a:t>
            </a:r>
            <a:endParaRPr lang="zh-CN" altLang="en-US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4505" y="3845560"/>
            <a:ext cx="8982710" cy="122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dirty="0">
                <a:solidFill>
                  <a:schemeClr val="accent1"/>
                </a:solidFill>
                <a:latin typeface="+mn-ea"/>
              </a:rPr>
              <a:t>区块链的共识是傻X共识，不傻X的人也要接受这个事实</a:t>
            </a:r>
            <a:endParaRPr lang="zh-CN" altLang="en-US" sz="28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000" dirty="0">
                <a:solidFill>
                  <a:schemeClr val="accent1"/>
                </a:solidFill>
                <a:latin typeface="+mn-ea"/>
              </a:rPr>
              <a:t>                                                                                                                   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-</a:t>
            </a:r>
            <a:r>
              <a:rPr lang="zh-CN" altLang="en-US" dirty="0">
                <a:solidFill>
                  <a:schemeClr val="accent1"/>
                </a:solidFill>
                <a:latin typeface="+mn-ea"/>
                <a:sym typeface="+mn-ea"/>
              </a:rPr>
              <a:t>李笑来</a:t>
            </a:r>
            <a:endParaRPr lang="en-US" altLang="zh-CN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>
            <a:off x="8329413" y="412600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8964706" y="412600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9600000" y="412600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10235294" y="412600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5400000">
            <a:off x="8329413" y="781071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6200000">
            <a:off x="8964706" y="781071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9600000" y="781071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0235294" y="781071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9600000" y="1149541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235294" y="1149541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5400000">
            <a:off x="9600000" y="1518011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6200000">
            <a:off x="10235294" y="1518011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9600000" y="1886481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10235294" y="1886481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5400000">
            <a:off x="8964704" y="1149540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5400000">
            <a:off x="10870587" y="1514661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6200000">
            <a:off x="10870588" y="1883129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5400000">
            <a:off x="11505882" y="1893176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6200000">
            <a:off x="11505883" y="2261644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8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EOS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0710" y="568325"/>
            <a:ext cx="4725670" cy="5420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1967230"/>
            <a:ext cx="5761990" cy="29235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4860" y="5361940"/>
            <a:ext cx="153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日线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50250" y="6212205"/>
            <a:ext cx="196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小时线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EOS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1585" y="1976120"/>
            <a:ext cx="2628265" cy="1962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70" y="2078990"/>
            <a:ext cx="1928495" cy="1859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75" y="1489710"/>
            <a:ext cx="3980815" cy="3037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47355" y="5177790"/>
            <a:ext cx="2811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3</a:t>
            </a:r>
            <a:r>
              <a:rPr lang="zh-CN" altLang="en-US"/>
              <a:t>日达到</a:t>
            </a:r>
            <a:r>
              <a:rPr lang="en-US" altLang="zh-CN"/>
              <a:t>ram</a:t>
            </a:r>
            <a:r>
              <a:rPr lang="zh-CN" altLang="en-US"/>
              <a:t>价格顶点：</a:t>
            </a:r>
            <a:endParaRPr lang="zh-CN" altLang="en-US"/>
          </a:p>
          <a:p>
            <a:pPr algn="l"/>
            <a:r>
              <a:rPr lang="zh-CN" altLang="en-US"/>
              <a:t>0.</a:t>
            </a:r>
            <a:r>
              <a:rPr lang="en-US" altLang="zh-CN"/>
              <a:t>62</a:t>
            </a:r>
            <a:r>
              <a:rPr lang="zh-CN" altLang="en-US"/>
              <a:t> EOS/KB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WFee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1335405"/>
            <a:ext cx="7952105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4189095"/>
            <a:ext cx="84042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WFee是世界首个基于区块链技术，针对全球设计的WiFi共享生态系统。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基于区块链的智能合约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，解决WiFi共享行为中的安全、信任、分享意愿度和隐私等问题。通过WFee，用户可以处于便捷、免费、高效的上网环境。WFee可以让每个用户自由发布、存储、管理自己的WiFi信息，同时底层提供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基于以太坊改造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的适用于个体或者组织的WiFi共享链条，任何个人或组织都能参与生态的搭建，以此形成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去中心化的生态系统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。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WFee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1120140"/>
            <a:ext cx="10114280" cy="5285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Arp</a:t>
            </a: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68375" y="1703070"/>
            <a:ext cx="8404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ARP是基于去中心化的区块链数字加密资产，是基于ARP价值协议而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发行数字代币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。应用于ARP生态系统里的所有使用场景中。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030" y="3146425"/>
            <a:ext cx="2856865" cy="2609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Arp</a:t>
            </a: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6580" y="365125"/>
            <a:ext cx="3859530" cy="5935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80" y="365125"/>
            <a:ext cx="3604895" cy="5936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Arp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1170940"/>
            <a:ext cx="6002020" cy="4848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0" y="1629410"/>
            <a:ext cx="2319655" cy="2565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99945" y="6356350"/>
            <a:ext cx="486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https://exchange.fcoin.com/ex/gpm/arp-eth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Pai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87070" y="1111250"/>
            <a:ext cx="98894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Project PAI是一个为PAI开发的公有区块链协议，可以用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区块链对人工智能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进行认证、管理、数据学习和应用开发。PAI是世界上第一个个人人工智能技术和产品。PAI是一个和你长得像、说话像、而且越来越懂你的智能形象（Avatar）。每个PAI都是由原始主人生成、控制和管理。每个人在使用自己的PAI的同时，也为整个系统贡献了数据和资源，并因此获利。PAI区块链协议有三个模块：认证、智能网络、数据存储。该协议的目标是为用户提供各种个性化人工智能服务，包含社交、个人助理、娱乐和医疗保健等等。PAI区块链也将为其他的人工智能技术提供数据和应用开发平台，促进区块链与人工智能融合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3741420"/>
            <a:ext cx="6466840" cy="1162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en-US" altLang="zh-CN" b="1" dirty="0"/>
              <a:t>Pai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1129030"/>
            <a:ext cx="7450455" cy="4599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 b="1" dirty="0"/>
              <a:t>资金盘：击鼓传花，寻找下一个接盘侠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4365" y="1304925"/>
            <a:ext cx="6103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平台币：交易即挖矿，持有平台币享分红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买卖送平台币，平台币不卖出可以享受平台手续费分红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2631440"/>
            <a:ext cx="3197860" cy="3507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6145" y="635190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fcoin</a:t>
            </a:r>
            <a:r>
              <a:rPr lang="zh-CN" altLang="en-US"/>
              <a:t>：</a:t>
            </a:r>
            <a:r>
              <a:rPr lang="en-US" altLang="zh-CN"/>
              <a:t>6.13</a:t>
            </a:r>
            <a:r>
              <a:rPr lang="zh-CN" altLang="en-US"/>
              <a:t>最高点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95" y="3185160"/>
            <a:ext cx="3370580" cy="23996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29045" y="63519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满币网</a:t>
            </a:r>
            <a:r>
              <a:rPr lang="zh-CN" altLang="en-US"/>
              <a:t>：</a:t>
            </a:r>
            <a:r>
              <a:rPr lang="en-US" altLang="zh-CN"/>
              <a:t>6.21</a:t>
            </a:r>
            <a:r>
              <a:rPr lang="zh-CN" altLang="en-US"/>
              <a:t>最高点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3008077" y="2379066"/>
            <a:ext cx="439136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4000" dirty="0">
                <a:solidFill>
                  <a:schemeClr val="bg1"/>
                </a:solidFill>
                <a:latin typeface="+mj-ea"/>
                <a:ea typeface="+mj-ea"/>
              </a:rPr>
              <a:t>区块链是什么</a:t>
            </a:r>
            <a:endParaRPr lang="zh-CN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36" name="组合 435"/>
          <p:cNvGrpSpPr/>
          <p:nvPr/>
        </p:nvGrpSpPr>
        <p:grpSpPr>
          <a:xfrm>
            <a:off x="1531472" y="2423879"/>
            <a:ext cx="1204992" cy="926036"/>
            <a:chOff x="646562" y="1647630"/>
            <a:chExt cx="1204992" cy="926036"/>
          </a:xfrm>
        </p:grpSpPr>
        <p:sp>
          <p:nvSpPr>
            <p:cNvPr id="437" name="任意多边形 436"/>
            <p:cNvSpPr/>
            <p:nvPr/>
          </p:nvSpPr>
          <p:spPr>
            <a:xfrm>
              <a:off x="646562" y="1647630"/>
              <a:ext cx="593870" cy="926036"/>
            </a:xfrm>
            <a:custGeom>
              <a:avLst/>
              <a:gdLst/>
              <a:ahLst/>
              <a:cxnLst/>
              <a:rect l="l" t="t" r="r" b="b"/>
              <a:pathLst>
                <a:path w="1350388" h="2105689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5"/>
                    <a:pt x="1037459" y="72697"/>
                    <a:pt x="1141084" y="183096"/>
                  </a:cubicBezTo>
                  <a:cubicBezTo>
                    <a:pt x="1244708" y="293492"/>
                    <a:pt x="1309403" y="428959"/>
                    <a:pt x="1335166" y="589489"/>
                  </a:cubicBezTo>
                  <a:cubicBezTo>
                    <a:pt x="1339661" y="614115"/>
                    <a:pt x="1342826" y="640070"/>
                    <a:pt x="1344661" y="667352"/>
                  </a:cubicBezTo>
                  <a:cubicBezTo>
                    <a:pt x="1346497" y="694635"/>
                    <a:pt x="1347383" y="721348"/>
                    <a:pt x="1347320" y="747493"/>
                  </a:cubicBezTo>
                  <a:lnTo>
                    <a:pt x="1350359" y="1242764"/>
                  </a:lnTo>
                  <a:cubicBezTo>
                    <a:pt x="1351055" y="1358098"/>
                    <a:pt x="1339028" y="1469256"/>
                    <a:pt x="1314277" y="1576235"/>
                  </a:cubicBezTo>
                  <a:cubicBezTo>
                    <a:pt x="1289526" y="1683215"/>
                    <a:pt x="1247873" y="1777662"/>
                    <a:pt x="1189319" y="1859573"/>
                  </a:cubicBezTo>
                  <a:cubicBezTo>
                    <a:pt x="1132728" y="1938765"/>
                    <a:pt x="1056006" y="1999154"/>
                    <a:pt x="959155" y="2040744"/>
                  </a:cubicBezTo>
                  <a:cubicBezTo>
                    <a:pt x="862304" y="2082332"/>
                    <a:pt x="756717" y="2103981"/>
                    <a:pt x="642394" y="2105689"/>
                  </a:cubicBezTo>
                  <a:cubicBezTo>
                    <a:pt x="510952" y="2093742"/>
                    <a:pt x="400441" y="2053830"/>
                    <a:pt x="310863" y="1985954"/>
                  </a:cubicBezTo>
                  <a:cubicBezTo>
                    <a:pt x="221284" y="1918073"/>
                    <a:pt x="151287" y="1833146"/>
                    <a:pt x="100870" y="1731170"/>
                  </a:cubicBezTo>
                  <a:cubicBezTo>
                    <a:pt x="50454" y="1629193"/>
                    <a:pt x="18269" y="1521086"/>
                    <a:pt x="4314" y="1406842"/>
                  </a:cubicBezTo>
                  <a:cubicBezTo>
                    <a:pt x="2669" y="1380570"/>
                    <a:pt x="1403" y="1352589"/>
                    <a:pt x="516" y="1322902"/>
                  </a:cubicBezTo>
                  <a:cubicBezTo>
                    <a:pt x="-370" y="1293213"/>
                    <a:pt x="-117" y="1264476"/>
                    <a:pt x="1276" y="1236685"/>
                  </a:cubicBezTo>
                  <a:cubicBezTo>
                    <a:pt x="1403" y="1163510"/>
                    <a:pt x="1909" y="1089573"/>
                    <a:pt x="2795" y="1014879"/>
                  </a:cubicBezTo>
                  <a:cubicBezTo>
                    <a:pt x="3681" y="940181"/>
                    <a:pt x="4188" y="866246"/>
                    <a:pt x="4314" y="793069"/>
                  </a:cubicBezTo>
                  <a:cubicBezTo>
                    <a:pt x="4251" y="681721"/>
                    <a:pt x="18811" y="577780"/>
                    <a:pt x="47993" y="481244"/>
                  </a:cubicBezTo>
                  <a:cubicBezTo>
                    <a:pt x="77175" y="384709"/>
                    <a:pt x="121359" y="298242"/>
                    <a:pt x="180546" y="221836"/>
                  </a:cubicBezTo>
                  <a:cubicBezTo>
                    <a:pt x="235112" y="151256"/>
                    <a:pt x="304490" y="96434"/>
                    <a:pt x="388681" y="57378"/>
                  </a:cubicBezTo>
                  <a:cubicBezTo>
                    <a:pt x="472872" y="18321"/>
                    <a:pt x="572636" y="-795"/>
                    <a:pt x="687971" y="25"/>
                  </a:cubicBezTo>
                  <a:close/>
                  <a:moveTo>
                    <a:pt x="706202" y="197529"/>
                  </a:moveTo>
                  <a:cubicBezTo>
                    <a:pt x="621188" y="194807"/>
                    <a:pt x="547378" y="206327"/>
                    <a:pt x="484773" y="232092"/>
                  </a:cubicBezTo>
                  <a:cubicBezTo>
                    <a:pt x="422168" y="257854"/>
                    <a:pt x="370387" y="295960"/>
                    <a:pt x="329431" y="346413"/>
                  </a:cubicBezTo>
                  <a:cubicBezTo>
                    <a:pt x="287082" y="401803"/>
                    <a:pt x="255558" y="468015"/>
                    <a:pt x="234859" y="545053"/>
                  </a:cubicBezTo>
                  <a:cubicBezTo>
                    <a:pt x="214159" y="622091"/>
                    <a:pt x="203144" y="705777"/>
                    <a:pt x="201815" y="796107"/>
                  </a:cubicBezTo>
                  <a:cubicBezTo>
                    <a:pt x="201562" y="869158"/>
                    <a:pt x="200549" y="942586"/>
                    <a:pt x="198776" y="1016396"/>
                  </a:cubicBezTo>
                  <a:cubicBezTo>
                    <a:pt x="197004" y="1090206"/>
                    <a:pt x="195992" y="1163637"/>
                    <a:pt x="195738" y="1236685"/>
                  </a:cubicBezTo>
                  <a:cubicBezTo>
                    <a:pt x="194156" y="1284098"/>
                    <a:pt x="195802" y="1332082"/>
                    <a:pt x="200676" y="1380637"/>
                  </a:cubicBezTo>
                  <a:cubicBezTo>
                    <a:pt x="205550" y="1429187"/>
                    <a:pt x="214033" y="1476408"/>
                    <a:pt x="226123" y="1522301"/>
                  </a:cubicBezTo>
                  <a:cubicBezTo>
                    <a:pt x="249861" y="1632003"/>
                    <a:pt x="295818" y="1721766"/>
                    <a:pt x="363994" y="1791588"/>
                  </a:cubicBezTo>
                  <a:cubicBezTo>
                    <a:pt x="432169" y="1861411"/>
                    <a:pt x="525983" y="1900276"/>
                    <a:pt x="645432" y="1908190"/>
                  </a:cubicBezTo>
                  <a:cubicBezTo>
                    <a:pt x="733232" y="1911037"/>
                    <a:pt x="808307" y="1898505"/>
                    <a:pt x="870659" y="1870588"/>
                  </a:cubicBezTo>
                  <a:cubicBezTo>
                    <a:pt x="933011" y="1842672"/>
                    <a:pt x="984539" y="1800513"/>
                    <a:pt x="1025242" y="1744111"/>
                  </a:cubicBezTo>
                  <a:cubicBezTo>
                    <a:pt x="1071768" y="1679164"/>
                    <a:pt x="1104812" y="1603201"/>
                    <a:pt x="1124372" y="1516227"/>
                  </a:cubicBezTo>
                  <a:cubicBezTo>
                    <a:pt x="1143932" y="1429249"/>
                    <a:pt x="1153427" y="1338095"/>
                    <a:pt x="1152858" y="1242764"/>
                  </a:cubicBezTo>
                  <a:lnTo>
                    <a:pt x="1149819" y="747493"/>
                  </a:lnTo>
                  <a:cubicBezTo>
                    <a:pt x="1150326" y="664946"/>
                    <a:pt x="1137159" y="583919"/>
                    <a:pt x="1110319" y="504413"/>
                  </a:cubicBezTo>
                  <a:cubicBezTo>
                    <a:pt x="1079618" y="419085"/>
                    <a:pt x="1030116" y="348188"/>
                    <a:pt x="961814" y="291720"/>
                  </a:cubicBezTo>
                  <a:cubicBezTo>
                    <a:pt x="893511" y="235257"/>
                    <a:pt x="808307" y="203858"/>
                    <a:pt x="706202" y="197529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8" name="任意多边形 437"/>
            <p:cNvSpPr/>
            <p:nvPr/>
          </p:nvSpPr>
          <p:spPr>
            <a:xfrm>
              <a:off x="1405246" y="1647736"/>
              <a:ext cx="446308" cy="912567"/>
            </a:xfrm>
            <a:custGeom>
              <a:avLst/>
              <a:gdLst/>
              <a:ahLst/>
              <a:cxnLst/>
              <a:rect l="l" t="t" r="r" b="b"/>
              <a:pathLst>
                <a:path w="1014850" h="2075064">
                  <a:moveTo>
                    <a:pt x="496743" y="72"/>
                  </a:moveTo>
                  <a:cubicBezTo>
                    <a:pt x="504276" y="-182"/>
                    <a:pt x="511761" y="230"/>
                    <a:pt x="519199" y="1306"/>
                  </a:cubicBezTo>
                  <a:cubicBezTo>
                    <a:pt x="534075" y="3457"/>
                    <a:pt x="548381" y="9027"/>
                    <a:pt x="562118" y="18017"/>
                  </a:cubicBezTo>
                  <a:cubicBezTo>
                    <a:pt x="586425" y="36755"/>
                    <a:pt x="598579" y="63086"/>
                    <a:pt x="598579" y="97016"/>
                  </a:cubicBezTo>
                  <a:lnTo>
                    <a:pt x="598579" y="1874526"/>
                  </a:lnTo>
                  <a:lnTo>
                    <a:pt x="920658" y="1874526"/>
                  </a:lnTo>
                  <a:cubicBezTo>
                    <a:pt x="947181" y="1875220"/>
                    <a:pt x="969337" y="1885222"/>
                    <a:pt x="987124" y="1904529"/>
                  </a:cubicBezTo>
                  <a:cubicBezTo>
                    <a:pt x="1004912" y="1923839"/>
                    <a:pt x="1014154" y="1948272"/>
                    <a:pt x="1014850" y="1977832"/>
                  </a:cubicBezTo>
                  <a:cubicBezTo>
                    <a:pt x="1014154" y="2005812"/>
                    <a:pt x="1004912" y="2028854"/>
                    <a:pt x="987124" y="2046958"/>
                  </a:cubicBezTo>
                  <a:cubicBezTo>
                    <a:pt x="969337" y="2065063"/>
                    <a:pt x="947181" y="2074430"/>
                    <a:pt x="920658" y="2075064"/>
                  </a:cubicBezTo>
                  <a:lnTo>
                    <a:pt x="97231" y="2075064"/>
                  </a:lnTo>
                  <a:cubicBezTo>
                    <a:pt x="67922" y="2074557"/>
                    <a:pt x="44501" y="2064936"/>
                    <a:pt x="26966" y="2046199"/>
                  </a:cubicBezTo>
                  <a:cubicBezTo>
                    <a:pt x="9432" y="2027462"/>
                    <a:pt x="443" y="2002648"/>
                    <a:pt x="0" y="1971756"/>
                  </a:cubicBezTo>
                  <a:cubicBezTo>
                    <a:pt x="443" y="1945106"/>
                    <a:pt x="9432" y="1922445"/>
                    <a:pt x="26966" y="1903771"/>
                  </a:cubicBezTo>
                  <a:cubicBezTo>
                    <a:pt x="44501" y="1885097"/>
                    <a:pt x="67922" y="1875348"/>
                    <a:pt x="97231" y="1874526"/>
                  </a:cubicBezTo>
                  <a:lnTo>
                    <a:pt x="401079" y="1874526"/>
                  </a:lnTo>
                  <a:lnTo>
                    <a:pt x="401079" y="233747"/>
                  </a:lnTo>
                  <a:lnTo>
                    <a:pt x="188385" y="300595"/>
                  </a:lnTo>
                  <a:cubicBezTo>
                    <a:pt x="176105" y="303632"/>
                    <a:pt x="163444" y="304393"/>
                    <a:pt x="150404" y="302874"/>
                  </a:cubicBezTo>
                  <a:cubicBezTo>
                    <a:pt x="137364" y="301356"/>
                    <a:pt x="124704" y="297554"/>
                    <a:pt x="112423" y="291479"/>
                  </a:cubicBezTo>
                  <a:cubicBezTo>
                    <a:pt x="101662" y="285530"/>
                    <a:pt x="92040" y="277679"/>
                    <a:pt x="83558" y="267931"/>
                  </a:cubicBezTo>
                  <a:cubicBezTo>
                    <a:pt x="75075" y="258184"/>
                    <a:pt x="68492" y="245774"/>
                    <a:pt x="63808" y="230709"/>
                  </a:cubicBezTo>
                  <a:cubicBezTo>
                    <a:pt x="56781" y="203997"/>
                    <a:pt x="59440" y="179183"/>
                    <a:pt x="71784" y="156267"/>
                  </a:cubicBezTo>
                  <a:cubicBezTo>
                    <a:pt x="84128" y="133352"/>
                    <a:pt x="102738" y="117652"/>
                    <a:pt x="127616" y="109173"/>
                  </a:cubicBezTo>
                  <a:lnTo>
                    <a:pt x="474002" y="2823"/>
                  </a:lnTo>
                  <a:cubicBezTo>
                    <a:pt x="481630" y="1241"/>
                    <a:pt x="489210" y="324"/>
                    <a:pt x="496743" y="72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18" name="组合 617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519" name="等腰三角形 518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等腰三角形 519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等腰三角形 520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等腰三角形 521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等腰三角形 522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等腰三角形 523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等腰三角形 524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等腰三角形 525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等腰三角形 526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等腰三角形 527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等腰三角形 528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等腰三角形 529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等腰三角形 530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等腰三角形 531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等腰三角形 532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等腰三角形 533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等腰三角形 534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等腰三角形 535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等腰三角形 536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8" name="等腰三角形 537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9" name="等腰三角形 538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0" name="等腰三角形 539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等腰三角形 540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2" name="等腰三角形 541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3" name="等腰三角形 542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4" name="等腰三角形 543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等腰三角形 544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6" name="等腰三角形 545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等腰三角形 546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8" name="等腰三角形 547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等腰三角形 548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0" name="等腰三角形 549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1" name="等腰三角形 550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等腰三角形 551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等腰三角形 552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等腰三角形 553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等腰三角形 554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等腰三角形 555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等腰三角形 556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等腰三角形 557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等腰三角形 558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等腰三角形 559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等腰三角形 560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等腰三角形 561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等腰三角形 562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等腰三角形 563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等腰三角形 564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6" name="等腰三角形 565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等腰三角形 566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等腰三角形 567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等腰三角形 568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0" name="等腰三角形 569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1" name="等腰三角形 570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等腰三角形 571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等腰三角形 572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等腰三角形 573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5" name="等腰三角形 574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6" name="等腰三角形 575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等腰三角形 576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等腰三角形 577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等腰三角形 578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等腰三角形 579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等腰三角形 580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等腰三角形 581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等腰三角形 582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等腰三角形 583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等腰三角形 584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等腰三角形 585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等腰三角形 586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9" name="组合 618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589" name="等腰三角形 588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等腰三角形 589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等腰三角形 590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等腰三角形 591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等腰三角形 592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等腰三角形 593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等腰三角形 594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等腰三角形 595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等腰三角形 596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等腰三角形 597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等腰三角形 598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等腰三角形 599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等腰三角形 600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等腰三角形 601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等腰三角形 602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等腰三角形 603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等腰三角形 604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等腰三角形 605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等腰三角形 606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等腰三角形 607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等腰三角形 608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等腰三角形 609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等腰三角形 610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等腰三角形 611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等腰三角形 612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4" name="等腰三角形 613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5" name="等腰三角形 614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等腰三角形 615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7" name="等腰三角形 616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/>
          </a:bodyPr>
          <a:lstStyle/>
          <a:p>
            <a:r>
              <a:rPr lang="zh-CN" altLang="en-US" b="1" dirty="0"/>
              <a:t>资金盘：</a:t>
            </a:r>
            <a:r>
              <a:rPr lang="zh-CN" altLang="en-US" b="1" dirty="0">
                <a:sym typeface="+mn-ea"/>
              </a:rPr>
              <a:t>击鼓传花，寻找下一个接盘侠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054215" y="365125"/>
            <a:ext cx="6103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cryptokitties </a:t>
            </a:r>
            <a:r>
              <a:rPr lang="zh-CN">
                <a:sym typeface="+mn-ea"/>
              </a:rPr>
              <a:t>加密猫</a:t>
            </a:r>
            <a:endParaRPr lang="zh-CN">
              <a:sym typeface="+mn-ea"/>
            </a:endParaRPr>
          </a:p>
          <a:p>
            <a:r>
              <a:rPr lang="zh-CN"/>
              <a:t>https://www.cryptokitties.co/catalogue</a:t>
            </a:r>
            <a:endParaRPr 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1009650"/>
            <a:ext cx="8595995" cy="57740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/>
          </a:bodyPr>
          <a:lstStyle/>
          <a:p>
            <a:r>
              <a:rPr lang="zh-CN" altLang="en-US" b="1" dirty="0"/>
              <a:t>资金盘：</a:t>
            </a:r>
            <a:r>
              <a:rPr lang="zh-CN" altLang="en-US" b="1" dirty="0">
                <a:sym typeface="+mn-ea"/>
              </a:rPr>
              <a:t>击鼓传花，寻找下一个接盘侠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16255" y="1009650"/>
            <a:ext cx="10061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cryptocountries </a:t>
            </a:r>
            <a:r>
              <a:rPr lang="zh-CN"/>
              <a:t>加密国家 https://cryptocountries.io/dapp</a:t>
            </a:r>
            <a:endParaRPr 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1483360"/>
            <a:ext cx="11419840" cy="5175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/>
          </a:bodyPr>
          <a:lstStyle/>
          <a:p>
            <a:r>
              <a:rPr lang="zh-CN" altLang="en-US" b="1" dirty="0"/>
              <a:t>资金盘：</a:t>
            </a:r>
            <a:r>
              <a:rPr lang="zh-CN" altLang="en-US" b="1" dirty="0">
                <a:sym typeface="+mn-ea"/>
              </a:rPr>
              <a:t>击鼓传花，寻找下一个接盘侠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555865" y="538480"/>
            <a:ext cx="6103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fomo3D</a:t>
            </a:r>
            <a:r>
              <a:rPr lang="zh-CN" altLang="en-US"/>
              <a:t>：https://exitscam.me/play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073785"/>
            <a:ext cx="6200140" cy="405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80" y="4622800"/>
            <a:ext cx="6405245" cy="2152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>
            <a:normAutofit/>
          </a:bodyPr>
          <a:lstStyle/>
          <a:p>
            <a:r>
              <a:rPr lang="zh-CN" altLang="en-US" b="1" dirty="0"/>
              <a:t>资金盘</a:t>
            </a:r>
            <a:r>
              <a:rPr lang="zh-CN" altLang="en-US" b="1" dirty="0">
                <a:sym typeface="+mn-ea"/>
              </a:rPr>
              <a:t>：击鼓传花，寻找下一个接盘侠</a:t>
            </a:r>
            <a:endParaRPr lang="zh-CN" altLang="en-US" b="1" dirty="0"/>
          </a:p>
        </p:txBody>
      </p:sp>
      <p:sp>
        <p:nvSpPr>
          <p:cNvPr id="8" name="椭圆 7"/>
          <p:cNvSpPr/>
          <p:nvPr>
            <p:custDataLst>
              <p:tags r:id="rId1"/>
            </p:custDataLst>
          </p:nvPr>
        </p:nvSpPr>
        <p:spPr>
          <a:xfrm>
            <a:off x="5346065" y="4971415"/>
            <a:ext cx="1007745" cy="1007745"/>
          </a:xfrm>
          <a:prstGeom prst="ellipse">
            <a:avLst/>
          </a:prstGeom>
          <a:solidFill>
            <a:srgbClr val="CDD74C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6963410" y="3360420"/>
            <a:ext cx="1007745" cy="1007745"/>
          </a:xfrm>
          <a:prstGeom prst="ellipse">
            <a:avLst/>
          </a:prstGeom>
          <a:solidFill>
            <a:srgbClr val="EED054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3766185" y="3360420"/>
            <a:ext cx="1007745" cy="1007745"/>
          </a:xfrm>
          <a:prstGeom prst="ellipse">
            <a:avLst/>
          </a:prstGeom>
          <a:solidFill>
            <a:srgbClr val="00C37B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5346065" y="1739265"/>
            <a:ext cx="1007745" cy="1007745"/>
          </a:xfrm>
          <a:prstGeom prst="ellipse">
            <a:avLst/>
          </a:prstGeom>
          <a:solidFill>
            <a:srgbClr val="FE8A57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" name="上箭头 9"/>
          <p:cNvSpPr/>
          <p:nvPr>
            <p:custDataLst>
              <p:tags r:id="rId5"/>
            </p:custDataLst>
          </p:nvPr>
        </p:nvSpPr>
        <p:spPr>
          <a:xfrm>
            <a:off x="5696148" y="2900449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5" name="上箭头 14"/>
          <p:cNvSpPr/>
          <p:nvPr>
            <p:custDataLst>
              <p:tags r:id="rId6"/>
            </p:custDataLst>
          </p:nvPr>
        </p:nvSpPr>
        <p:spPr>
          <a:xfrm rot="16200000">
            <a:off x="4848942" y="3740274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00C37B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6" name="上箭头 15"/>
          <p:cNvSpPr/>
          <p:nvPr>
            <p:custDataLst>
              <p:tags r:id="rId7"/>
            </p:custDataLst>
          </p:nvPr>
        </p:nvSpPr>
        <p:spPr>
          <a:xfrm rot="10800000">
            <a:off x="5676978" y="4541794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CDD74C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7" name="上箭头 16"/>
          <p:cNvSpPr/>
          <p:nvPr>
            <p:custDataLst>
              <p:tags r:id="rId8"/>
            </p:custDataLst>
          </p:nvPr>
        </p:nvSpPr>
        <p:spPr>
          <a:xfrm rot="5400000">
            <a:off x="6501507" y="3752410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EED054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0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5344795" y="3360420"/>
            <a:ext cx="1007745" cy="1007745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r>
              <a:rPr lang="en-US" altLang="zh-CN">
                <a:sym typeface="Arial" panose="020B0604020202020204" pitchFamily="34" charset="0"/>
              </a:rPr>
              <a:t>fomo3D</a:t>
            </a:r>
            <a:endParaRPr lang="en-US" altLang="zh-CN">
              <a:sym typeface="Arial" panose="020B0604020202020204" pitchFamily="34" charset="0"/>
            </a:endParaRPr>
          </a:p>
        </p:txBody>
      </p:sp>
      <p:grpSp>
        <p:nvGrpSpPr>
          <p:cNvPr id="41" name="组合 40"/>
          <p:cNvGrpSpPr/>
          <p:nvPr>
            <p:custDataLst>
              <p:tags r:id="rId10"/>
            </p:custDataLst>
          </p:nvPr>
        </p:nvGrpSpPr>
        <p:grpSpPr>
          <a:xfrm>
            <a:off x="3157951" y="1949280"/>
            <a:ext cx="2013077" cy="421584"/>
            <a:chOff x="3403600" y="1970870"/>
            <a:chExt cx="2013077" cy="421584"/>
          </a:xfrm>
        </p:grpSpPr>
        <p:cxnSp>
          <p:nvCxnSpPr>
            <p:cNvPr id="29" name="直接连接符 28"/>
            <p:cNvCxnSpPr/>
            <p:nvPr>
              <p:custDataLst>
                <p:tags r:id="rId11"/>
              </p:custDataLst>
            </p:nvPr>
          </p:nvCxnSpPr>
          <p:spPr>
            <a:xfrm flipH="1">
              <a:off x="4394200" y="2392454"/>
              <a:ext cx="1022477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12"/>
              </p:custDataLst>
            </p:nvPr>
          </p:nvCxnSpPr>
          <p:spPr>
            <a:xfrm flipV="1">
              <a:off x="4394200" y="1970870"/>
              <a:ext cx="0" cy="421584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13"/>
              </p:custDataLst>
            </p:nvPr>
          </p:nvCxnSpPr>
          <p:spPr>
            <a:xfrm flipH="1">
              <a:off x="3403600" y="1970870"/>
              <a:ext cx="990600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40" name="组合 39"/>
          <p:cNvGrpSpPr/>
          <p:nvPr>
            <p:custDataLst>
              <p:tags r:id="rId14"/>
            </p:custDataLst>
          </p:nvPr>
        </p:nvGrpSpPr>
        <p:grpSpPr>
          <a:xfrm>
            <a:off x="3150014" y="4541794"/>
            <a:ext cx="1120935" cy="1156713"/>
            <a:chOff x="3395663" y="4563384"/>
            <a:chExt cx="1120935" cy="1156713"/>
          </a:xfrm>
        </p:grpSpPr>
        <p:cxnSp>
          <p:nvCxnSpPr>
            <p:cNvPr id="36" name="直接连接符 35"/>
            <p:cNvCxnSpPr/>
            <p:nvPr>
              <p:custDataLst>
                <p:tags r:id="rId15"/>
              </p:custDataLst>
            </p:nvPr>
          </p:nvCxnSpPr>
          <p:spPr>
            <a:xfrm>
              <a:off x="4516597" y="4563384"/>
              <a:ext cx="0" cy="1156713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16"/>
              </p:custDataLst>
            </p:nvPr>
          </p:nvCxnSpPr>
          <p:spPr>
            <a:xfrm flipH="1">
              <a:off x="3395663" y="5720097"/>
              <a:ext cx="1120935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42" name="组合 41"/>
          <p:cNvGrpSpPr/>
          <p:nvPr>
            <p:custDataLst>
              <p:tags r:id="rId17"/>
            </p:custDataLst>
          </p:nvPr>
        </p:nvGrpSpPr>
        <p:grpSpPr>
          <a:xfrm rot="10800000">
            <a:off x="7467498" y="2022738"/>
            <a:ext cx="1120935" cy="1156713"/>
            <a:chOff x="3395663" y="4563384"/>
            <a:chExt cx="1120935" cy="1156713"/>
          </a:xfrm>
        </p:grpSpPr>
        <p:cxnSp>
          <p:nvCxnSpPr>
            <p:cNvPr id="43" name="直接连接符 42"/>
            <p:cNvCxnSpPr/>
            <p:nvPr>
              <p:custDataLst>
                <p:tags r:id="rId18"/>
              </p:custDataLst>
            </p:nvPr>
          </p:nvCxnSpPr>
          <p:spPr>
            <a:xfrm>
              <a:off x="4516597" y="4563384"/>
              <a:ext cx="0" cy="1156713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19"/>
              </p:custDataLst>
            </p:nvPr>
          </p:nvCxnSpPr>
          <p:spPr>
            <a:xfrm flipH="1">
              <a:off x="3395663" y="5720097"/>
              <a:ext cx="1120935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grpSp>
        <p:nvGrpSpPr>
          <p:cNvPr id="45" name="组合 44"/>
          <p:cNvGrpSpPr/>
          <p:nvPr>
            <p:custDataLst>
              <p:tags r:id="rId20"/>
            </p:custDataLst>
          </p:nvPr>
        </p:nvGrpSpPr>
        <p:grpSpPr>
          <a:xfrm flipH="1">
            <a:off x="6574124" y="5147564"/>
            <a:ext cx="2013077" cy="421584"/>
            <a:chOff x="3403600" y="1970870"/>
            <a:chExt cx="2013077" cy="421584"/>
          </a:xfrm>
        </p:grpSpPr>
        <p:cxnSp>
          <p:nvCxnSpPr>
            <p:cNvPr id="46" name="直接连接符 45"/>
            <p:cNvCxnSpPr/>
            <p:nvPr>
              <p:custDataLst>
                <p:tags r:id="rId21"/>
              </p:custDataLst>
            </p:nvPr>
          </p:nvCxnSpPr>
          <p:spPr>
            <a:xfrm flipH="1">
              <a:off x="4394200" y="2392454"/>
              <a:ext cx="1022477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22"/>
              </p:custDataLst>
            </p:nvPr>
          </p:nvCxnSpPr>
          <p:spPr>
            <a:xfrm flipV="1">
              <a:off x="4394200" y="1970870"/>
              <a:ext cx="0" cy="421584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23"/>
              </p:custDataLst>
            </p:nvPr>
          </p:nvCxnSpPr>
          <p:spPr>
            <a:xfrm flipH="1">
              <a:off x="3403600" y="1970870"/>
              <a:ext cx="990600" cy="0"/>
            </a:xfrm>
            <a:prstGeom prst="line">
              <a:avLst/>
            </a:prstGeom>
            <a:ln w="9525">
              <a:solidFill>
                <a:sysClr val="windowText" lastClr="000000">
                  <a:lumMod val="65000"/>
                  <a:lumOff val="35000"/>
                </a:sysClr>
              </a:solidFill>
              <a:tailEnd type="oval"/>
            </a:ln>
          </p:spPr>
          <p:style>
            <a:lnRef idx="1">
              <a:srgbClr val="FE8A57"/>
            </a:lnRef>
            <a:fillRef idx="0">
              <a:srgbClr val="FE8A57"/>
            </a:fillRef>
            <a:effectRef idx="0">
              <a:srgbClr val="FE8A57"/>
            </a:effectRef>
            <a:fontRef idx="minor">
              <a:sysClr val="windowText" lastClr="000000"/>
            </a:fontRef>
          </p:style>
        </p:cxnSp>
      </p:grpSp>
      <p:sp>
        <p:nvSpPr>
          <p:cNvPr id="49" name="文本框 48"/>
          <p:cNvSpPr txBox="1"/>
          <p:nvPr>
            <p:custDataLst>
              <p:tags r:id="rId24"/>
            </p:custDataLst>
          </p:nvPr>
        </p:nvSpPr>
        <p:spPr>
          <a:xfrm>
            <a:off x="516255" y="2211070"/>
            <a:ext cx="3371215" cy="114935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+mn-ea"/>
              </a:rPr>
              <a:t>每把key使得游戏时长延长30秒上限是24小时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最后一位买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key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获得</a:t>
            </a: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48%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奖金</a:t>
            </a:r>
            <a:endParaRPr lang="en-US" altLang="zh-CN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altLang="zh-CN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5"/>
            </p:custDataLst>
          </p:nvPr>
        </p:nvSpPr>
        <p:spPr>
          <a:xfrm>
            <a:off x="1002044" y="1731323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zh-CN" altLang="en-US" sz="2000">
                <a:solidFill>
                  <a:srgbClr val="FE8A57">
                    <a:lumMod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key 分红</a:t>
            </a:r>
            <a:endParaRPr lang="zh-CN" altLang="en-US" sz="2000">
              <a:solidFill>
                <a:srgbClr val="FE8A57">
                  <a:lumMod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26"/>
            </p:custDataLst>
          </p:nvPr>
        </p:nvSpPr>
        <p:spPr>
          <a:xfrm>
            <a:off x="1002044" y="5094293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邀请一个新用户，邀请人获得</a:t>
            </a: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10%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佣金，可以想象一个大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V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27"/>
            </p:custDataLst>
          </p:nvPr>
        </p:nvSpPr>
        <p:spPr>
          <a:xfrm>
            <a:off x="1002044" y="4723079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zh-CN" altLang="en-US" sz="2000">
                <a:solidFill>
                  <a:srgbClr val="00C37B">
                    <a:lumMod val="7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邀请分红</a:t>
            </a:r>
            <a:endParaRPr lang="zh-CN" altLang="en-US" sz="2000">
              <a:solidFill>
                <a:srgbClr val="00C37B">
                  <a:lumMod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28"/>
            </p:custDataLst>
          </p:nvPr>
        </p:nvSpPr>
        <p:spPr>
          <a:xfrm>
            <a:off x="8833457" y="5094293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根据玩家持有的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eth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数量，空投对应比例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25%-75%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的</a:t>
            </a:r>
            <a:r>
              <a:rPr lang="en-US" altLang="zh-CN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key</a:t>
            </a:r>
            <a:endParaRPr lang="en-US" altLang="zh-CN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29"/>
            </p:custDataLst>
          </p:nvPr>
        </p:nvSpPr>
        <p:spPr>
          <a:xfrm>
            <a:off x="8833457" y="4723079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sz="2000">
                <a:solidFill>
                  <a:srgbClr val="CDD74C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空投机制</a:t>
            </a:r>
            <a:endParaRPr lang="zh-CN" sz="2000">
              <a:solidFill>
                <a:srgbClr val="CDD74C">
                  <a:lumMod val="75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30"/>
            </p:custDataLst>
          </p:nvPr>
        </p:nvSpPr>
        <p:spPr>
          <a:xfrm>
            <a:off x="8833457" y="2013402"/>
            <a:ext cx="1861200" cy="1149483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游戏开始选择蛇、公牛、鲸鱼、熊，结束时站队正确获得奖池剩下</a:t>
            </a: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50%</a:t>
            </a:r>
            <a:r>
              <a:rPr lang="zh-CN" alt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sym typeface="Arial" panose="020B0604020202020204" pitchFamily="34" charset="0"/>
              </a:rPr>
              <a:t>分红</a:t>
            </a:r>
            <a:endParaRPr lang="zh-CN" altLang="en-US" dirty="0">
              <a:solidFill>
                <a:sysClr val="windowText" lastClr="000000">
                  <a:lumMod val="65000"/>
                  <a:lumOff val="35000"/>
                </a:sysClr>
              </a:solidFill>
              <a:sym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>
            <p:custDataLst>
              <p:tags r:id="rId31"/>
            </p:custDataLst>
          </p:nvPr>
        </p:nvSpPr>
        <p:spPr>
          <a:xfrm>
            <a:off x="8833457" y="1642188"/>
            <a:ext cx="186120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2000">
                <a:solidFill>
                  <a:srgbClr val="EED054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  <a:sym typeface="Arial" panose="020B0604020202020204" pitchFamily="34" charset="0"/>
              </a:rPr>
              <a:t>战队分红</a:t>
            </a:r>
            <a:endParaRPr lang="zh-CN" altLang="en-US" sz="2000">
              <a:solidFill>
                <a:srgbClr val="EED054">
                  <a:lumMod val="75000"/>
                </a:srgbClr>
              </a:solidFill>
              <a:latin typeface="Arial" panose="020B0604020202020204" pitchFamily="34" charset="0"/>
              <a:ea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833485" y="3197860"/>
            <a:ext cx="2714625" cy="1297305"/>
          </a:xfrm>
          <a:prstGeom prst="rect">
            <a:avLst/>
          </a:prstGeom>
        </p:spPr>
      </p:pic>
    </p:spTree>
    <p:custDataLst>
      <p:tags r:id="rId3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  <p:bldP spid="6" grpId="0" animBg="1"/>
      <p:bldP spid="10" grpId="0" animBg="1"/>
      <p:bldP spid="15" grpId="0" animBg="1"/>
      <p:bldP spid="16" grpId="0" animBg="1"/>
      <p:bldP spid="17" grpId="0" animBg="1"/>
      <p:bldP spid="22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8" grpId="1" animBg="1"/>
      <p:bldP spid="9" grpId="1" animBg="1"/>
      <p:bldP spid="5" grpId="1" animBg="1"/>
      <p:bldP spid="6" grpId="1" animBg="1"/>
      <p:bldP spid="10" grpId="1" animBg="1"/>
      <p:bldP spid="15" grpId="1" animBg="1"/>
      <p:bldP spid="16" grpId="1" animBg="1"/>
      <p:bldP spid="17" grpId="1" animBg="1"/>
      <p:bldP spid="22" grpId="1" animBg="1"/>
      <p:bldP spid="49" grpId="1"/>
      <p:bldP spid="50" grpId="1"/>
      <p:bldP spid="51" grpId="1"/>
      <p:bldP spid="52" grpId="1"/>
      <p:bldP spid="53" grpId="1"/>
      <p:bldP spid="54" grpId="1"/>
      <p:bldP spid="55" grpId="1"/>
      <p:bldP spid="56" grpId="1"/>
      <p:bldP spid="8" grpId="2" animBg="1"/>
      <p:bldP spid="9" grpId="2" animBg="1"/>
      <p:bldP spid="5" grpId="2" animBg="1"/>
      <p:bldP spid="6" grpId="2" animBg="1"/>
      <p:bldP spid="10" grpId="2" animBg="1"/>
      <p:bldP spid="15" grpId="2" animBg="1"/>
      <p:bldP spid="16" grpId="2" animBg="1"/>
      <p:bldP spid="17" grpId="2" animBg="1"/>
      <p:bldP spid="22" grpId="2" animBg="1"/>
      <p:bldP spid="49" grpId="2"/>
      <p:bldP spid="50" grpId="2"/>
      <p:bldP spid="51" grpId="2"/>
      <p:bldP spid="52" grpId="2"/>
      <p:bldP spid="53" grpId="2"/>
      <p:bldP spid="54" grpId="2"/>
      <p:bldP spid="55" grpId="2"/>
      <p:bldP spid="56" grpId="2"/>
      <p:bldP spid="8" grpId="3" animBg="1"/>
      <p:bldP spid="9" grpId="3" animBg="1"/>
      <p:bldP spid="5" grpId="3" animBg="1"/>
      <p:bldP spid="6" grpId="3" animBg="1"/>
      <p:bldP spid="10" grpId="3" animBg="1"/>
      <p:bldP spid="15" grpId="3" animBg="1"/>
      <p:bldP spid="16" grpId="3" animBg="1"/>
      <p:bldP spid="17" grpId="3" animBg="1"/>
      <p:bldP spid="22" grpId="3" animBg="1"/>
      <p:bldP spid="49" grpId="3"/>
      <p:bldP spid="50" grpId="3"/>
      <p:bldP spid="51" grpId="3"/>
      <p:bldP spid="52" grpId="3"/>
      <p:bldP spid="53" grpId="3"/>
      <p:bldP spid="54" grpId="3"/>
      <p:bldP spid="55" grpId="3"/>
      <p:bldP spid="56" grpId="3"/>
      <p:bldP spid="8" grpId="4" animBg="1"/>
      <p:bldP spid="9" grpId="4" animBg="1"/>
      <p:bldP spid="5" grpId="4" animBg="1"/>
      <p:bldP spid="6" grpId="4" animBg="1"/>
      <p:bldP spid="10" grpId="4" animBg="1"/>
      <p:bldP spid="15" grpId="4" animBg="1"/>
      <p:bldP spid="16" grpId="4" animBg="1"/>
      <p:bldP spid="17" grpId="4" animBg="1"/>
      <p:bldP spid="22" grpId="4" animBg="1"/>
      <p:bldP spid="49" grpId="4"/>
      <p:bldP spid="50" grpId="4"/>
      <p:bldP spid="51" grpId="4"/>
      <p:bldP spid="52" grpId="4"/>
      <p:bldP spid="53" grpId="4"/>
      <p:bldP spid="54" grpId="4"/>
      <p:bldP spid="55" grpId="4"/>
      <p:bldP spid="56" grpId="4"/>
      <p:bldP spid="8" grpId="5" animBg="1"/>
      <p:bldP spid="9" grpId="5" animBg="1"/>
      <p:bldP spid="5" grpId="5" animBg="1"/>
      <p:bldP spid="6" grpId="5" animBg="1"/>
      <p:bldP spid="10" grpId="5" animBg="1"/>
      <p:bldP spid="15" grpId="5" animBg="1"/>
      <p:bldP spid="16" grpId="5" animBg="1"/>
      <p:bldP spid="17" grpId="5" animBg="1"/>
      <p:bldP spid="22" grpId="5" animBg="1"/>
      <p:bldP spid="49" grpId="5"/>
      <p:bldP spid="50" grpId="5"/>
      <p:bldP spid="51" grpId="5"/>
      <p:bldP spid="52" grpId="5"/>
      <p:bldP spid="53" grpId="5"/>
      <p:bldP spid="54" grpId="5"/>
      <p:bldP spid="55" grpId="5"/>
      <p:bldP spid="56" grpId="5"/>
      <p:bldP spid="8" grpId="6" animBg="1"/>
      <p:bldP spid="9" grpId="6" animBg="1"/>
      <p:bldP spid="5" grpId="6" animBg="1"/>
      <p:bldP spid="6" grpId="6" animBg="1"/>
      <p:bldP spid="10" grpId="6" animBg="1"/>
      <p:bldP spid="15" grpId="6" animBg="1"/>
      <p:bldP spid="16" grpId="6" animBg="1"/>
      <p:bldP spid="17" grpId="6" animBg="1"/>
      <p:bldP spid="22" grpId="6" animBg="1"/>
      <p:bldP spid="49" grpId="6"/>
      <p:bldP spid="50" grpId="6"/>
      <p:bldP spid="51" grpId="6"/>
      <p:bldP spid="52" grpId="6"/>
      <p:bldP spid="53" grpId="6"/>
      <p:bldP spid="54" grpId="6"/>
      <p:bldP spid="55" grpId="6"/>
      <p:bldP spid="56" grpId="6"/>
      <p:bldP spid="8" grpId="7" animBg="1"/>
      <p:bldP spid="9" grpId="7" animBg="1"/>
      <p:bldP spid="5" grpId="7" animBg="1"/>
      <p:bldP spid="6" grpId="7" animBg="1"/>
      <p:bldP spid="10" grpId="7" animBg="1"/>
      <p:bldP spid="15" grpId="7" animBg="1"/>
      <p:bldP spid="16" grpId="7" animBg="1"/>
      <p:bldP spid="17" grpId="7" animBg="1"/>
      <p:bldP spid="22" grpId="7" animBg="1"/>
      <p:bldP spid="49" grpId="7"/>
      <p:bldP spid="50" grpId="7"/>
      <p:bldP spid="51" grpId="7"/>
      <p:bldP spid="52" grpId="7"/>
      <p:bldP spid="53" grpId="7"/>
      <p:bldP spid="54" grpId="7"/>
      <p:bldP spid="55" grpId="7"/>
      <p:bldP spid="56" grpId="7"/>
      <p:bldP spid="8" grpId="8" animBg="1"/>
      <p:bldP spid="9" grpId="8" animBg="1"/>
      <p:bldP spid="5" grpId="8" animBg="1"/>
      <p:bldP spid="6" grpId="8" animBg="1"/>
      <p:bldP spid="10" grpId="8" animBg="1"/>
      <p:bldP spid="15" grpId="8" animBg="1"/>
      <p:bldP spid="16" grpId="8" animBg="1"/>
      <p:bldP spid="17" grpId="8" animBg="1"/>
      <p:bldP spid="22" grpId="8" animBg="1"/>
      <p:bldP spid="49" grpId="8"/>
      <p:bldP spid="50" grpId="8"/>
      <p:bldP spid="51" grpId="8"/>
      <p:bldP spid="52" grpId="8"/>
      <p:bldP spid="53" grpId="8"/>
      <p:bldP spid="54" grpId="8"/>
      <p:bldP spid="55" grpId="8"/>
      <p:bldP spid="56" grpId="8"/>
      <p:bldP spid="8" grpId="9" animBg="1"/>
      <p:bldP spid="9" grpId="9" animBg="1"/>
      <p:bldP spid="5" grpId="9" animBg="1"/>
      <p:bldP spid="6" grpId="9" animBg="1"/>
      <p:bldP spid="10" grpId="9" animBg="1"/>
      <p:bldP spid="15" grpId="9" animBg="1"/>
      <p:bldP spid="16" grpId="9" animBg="1"/>
      <p:bldP spid="17" grpId="9" animBg="1"/>
      <p:bldP spid="22" grpId="9" animBg="1"/>
      <p:bldP spid="49" grpId="9"/>
      <p:bldP spid="50" grpId="9"/>
      <p:bldP spid="51" grpId="9"/>
      <p:bldP spid="52" grpId="9"/>
      <p:bldP spid="53" grpId="9"/>
      <p:bldP spid="54" grpId="9"/>
      <p:bldP spid="55" grpId="9"/>
      <p:bldP spid="56" grpId="9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5400000">
            <a:off x="-59458" y="1457187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3651454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16200000">
            <a:off x="4389049" y="274801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5400000">
            <a:off x="4389916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等腰三角形 123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等腰三角形 119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 rot="5400000">
            <a:off x="-59458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等腰三角形 106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4389916" y="4041220"/>
            <a:ext cx="862140" cy="74322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等腰三角形 153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等腰三角形 151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等腰三角形 141"/>
          <p:cNvSpPr/>
          <p:nvPr/>
        </p:nvSpPr>
        <p:spPr>
          <a:xfrm rot="5400000">
            <a:off x="-59458" y="4905739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等腰三角形 168"/>
          <p:cNvSpPr/>
          <p:nvPr/>
        </p:nvSpPr>
        <p:spPr>
          <a:xfrm rot="16200000">
            <a:off x="682030" y="5767882"/>
            <a:ext cx="862140" cy="74322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81728" y="3364556"/>
            <a:ext cx="57935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800" dirty="0" smtClean="0">
                <a:solidFill>
                  <a:schemeClr val="accent2"/>
                </a:solidFill>
                <a:latin typeface="+mj-ea"/>
                <a:ea typeface="+mj-ea"/>
              </a:rPr>
              <a:t>THANKS</a:t>
            </a:r>
            <a:endParaRPr lang="zh-CN" altLang="en-US" sz="80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6" name="等腰三角形 45"/>
          <p:cNvSpPr/>
          <p:nvPr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5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1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400" tmFilter="0,0; .5, 1; 1, 1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7" grpId="0" bldLvl="0" animBg="1"/>
      <p:bldP spid="30" grpId="0" bldLvl="0" animBg="1"/>
      <p:bldP spid="62" grpId="0" bldLvl="0" animBg="1"/>
      <p:bldP spid="52" grpId="0" bldLvl="0" animBg="1"/>
      <p:bldP spid="49" grpId="0" bldLvl="0" animBg="1"/>
      <p:bldP spid="50" grpId="0" bldLvl="0" animBg="1"/>
      <p:bldP spid="94" grpId="0" bldLvl="0" animBg="1"/>
      <p:bldP spid="92" grpId="0" bldLvl="0" animBg="1"/>
      <p:bldP spid="90" grpId="0" bldLvl="0" animBg="1"/>
      <p:bldP spid="88" grpId="0" bldLvl="0" animBg="1"/>
      <p:bldP spid="82" grpId="0" bldLvl="0" animBg="1"/>
      <p:bldP spid="77" grpId="0" bldLvl="0" animBg="1"/>
      <p:bldP spid="78" grpId="0" bldLvl="0" animBg="1"/>
      <p:bldP spid="76" grpId="0" bldLvl="0" animBg="1"/>
      <p:bldP spid="124" grpId="0" bldLvl="0" animBg="1"/>
      <p:bldP spid="120" grpId="0" bldLvl="0" animBg="1"/>
      <p:bldP spid="121" grpId="0" bldLvl="0" animBg="1"/>
      <p:bldP spid="112" grpId="0" bldLvl="0" animBg="1"/>
      <p:bldP spid="107" grpId="0" bldLvl="0" animBg="1"/>
      <p:bldP spid="106" grpId="0" bldLvl="0" animBg="1"/>
      <p:bldP spid="154" grpId="0" bldLvl="0" animBg="1"/>
      <p:bldP spid="152" grpId="0" bldLvl="0" animBg="1"/>
      <p:bldP spid="142" grpId="0" bldLvl="0" animBg="1"/>
      <p:bldP spid="139" grpId="0" bldLvl="0" animBg="1"/>
      <p:bldP spid="140" grpId="0" bldLvl="0" animBg="1"/>
      <p:bldP spid="169" grpId="0" bldLvl="0" animBg="1"/>
      <p:bldP spid="42" grpId="0"/>
      <p:bldP spid="46" grpId="0" bldLvl="0" animBg="1"/>
      <p:bldP spid="47" grpId="0" bldLvl="0" animBg="1"/>
      <p:bldP spid="48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0530" y="2234565"/>
            <a:ext cx="11114405" cy="273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chemeClr val="accent1"/>
                </a:solidFill>
                <a:latin typeface="+mn-ea"/>
              </a:rPr>
              <a:t>技术定义：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chemeClr val="accent1"/>
                </a:solidFill>
                <a:latin typeface="+mn-ea"/>
              </a:rPr>
              <a:t>区块链是藉用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密码学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串接并保护其内容的串连交易记录（又称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区块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）。每一个区块包含了前一个区块的加密散列、对应的时间戳记以及交易数据（通常用默克尔树算法计算的散列值表示），这样的设计使得区块内容具有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难以被窜改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的特性。用区块链所串接的分布式账本能让两方有效率地纪录交易，且此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交易可永久被查验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。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                                                                      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--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维基百科 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0530" y="419735"/>
            <a:ext cx="1111377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行业定义：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区块链是一个极佳的自动化平台，它由计算机代码而不是人类活动去执行工作、管理资产和人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                                                                  ---《区块链革命》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9895" y="5495290"/>
            <a:ext cx="11114405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chemeClr val="accent1"/>
                </a:solidFill>
                <a:latin typeface="+mn-ea"/>
              </a:rPr>
              <a:t>简单点理解，区块链用在产品上，会让数据变得透明、平等，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无权利中心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矩形 434"/>
          <p:cNvSpPr/>
          <p:nvPr/>
        </p:nvSpPr>
        <p:spPr>
          <a:xfrm>
            <a:off x="3008077" y="2379066"/>
            <a:ext cx="4391363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应用场景 </a:t>
            </a:r>
            <a:endParaRPr lang="zh-CN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494056" y="2401856"/>
            <a:ext cx="1242408" cy="938516"/>
            <a:chOff x="646562" y="3239495"/>
            <a:chExt cx="1242408" cy="938516"/>
          </a:xfrm>
        </p:grpSpPr>
        <p:sp>
          <p:nvSpPr>
            <p:cNvPr id="115" name="任意多边形 114"/>
            <p:cNvSpPr/>
            <p:nvPr/>
          </p:nvSpPr>
          <p:spPr>
            <a:xfrm>
              <a:off x="1341106" y="3239495"/>
              <a:ext cx="547864" cy="929161"/>
            </a:xfrm>
            <a:custGeom>
              <a:avLst/>
              <a:gdLst/>
              <a:ahLst/>
              <a:cxnLst/>
              <a:rect l="l" t="t" r="r" b="b"/>
              <a:pathLst>
                <a:path w="1245775" h="2112795">
                  <a:moveTo>
                    <a:pt x="674815" y="104"/>
                  </a:moveTo>
                  <a:cubicBezTo>
                    <a:pt x="827854" y="2139"/>
                    <a:pt x="955885" y="33982"/>
                    <a:pt x="1058908" y="95629"/>
                  </a:cubicBezTo>
                  <a:cubicBezTo>
                    <a:pt x="1176649" y="166083"/>
                    <a:pt x="1238938" y="301673"/>
                    <a:pt x="1245775" y="502404"/>
                  </a:cubicBezTo>
                  <a:cubicBezTo>
                    <a:pt x="1242989" y="639389"/>
                    <a:pt x="1195387" y="760422"/>
                    <a:pt x="1102966" y="865501"/>
                  </a:cubicBezTo>
                  <a:cubicBezTo>
                    <a:pt x="1010546" y="970582"/>
                    <a:pt x="899135" y="1067307"/>
                    <a:pt x="768734" y="1155676"/>
                  </a:cubicBezTo>
                  <a:cubicBezTo>
                    <a:pt x="678668" y="1216673"/>
                    <a:pt x="591077" y="1282729"/>
                    <a:pt x="505962" y="1353853"/>
                  </a:cubicBezTo>
                  <a:cubicBezTo>
                    <a:pt x="420847" y="1424973"/>
                    <a:pt x="349912" y="1505887"/>
                    <a:pt x="293156" y="1596591"/>
                  </a:cubicBezTo>
                  <a:cubicBezTo>
                    <a:pt x="236401" y="1687296"/>
                    <a:pt x="205528" y="1792518"/>
                    <a:pt x="200539" y="1912257"/>
                  </a:cubicBezTo>
                  <a:lnTo>
                    <a:pt x="1130313" y="1912257"/>
                  </a:lnTo>
                  <a:cubicBezTo>
                    <a:pt x="1156963" y="1912952"/>
                    <a:pt x="1179625" y="1922954"/>
                    <a:pt x="1198299" y="1942260"/>
                  </a:cubicBezTo>
                  <a:cubicBezTo>
                    <a:pt x="1216972" y="1961567"/>
                    <a:pt x="1226721" y="1986002"/>
                    <a:pt x="1227544" y="2015566"/>
                  </a:cubicBezTo>
                  <a:cubicBezTo>
                    <a:pt x="1226721" y="2042217"/>
                    <a:pt x="1216972" y="2064877"/>
                    <a:pt x="1198299" y="2083549"/>
                  </a:cubicBezTo>
                  <a:cubicBezTo>
                    <a:pt x="1179625" y="2102226"/>
                    <a:pt x="1156963" y="2111971"/>
                    <a:pt x="1130313" y="2112795"/>
                  </a:cubicBezTo>
                  <a:lnTo>
                    <a:pt x="100270" y="2112795"/>
                  </a:lnTo>
                  <a:cubicBezTo>
                    <a:pt x="75455" y="2112227"/>
                    <a:pt x="54439" y="2103492"/>
                    <a:pt x="37221" y="2086590"/>
                  </a:cubicBezTo>
                  <a:cubicBezTo>
                    <a:pt x="20003" y="2069688"/>
                    <a:pt x="9622" y="2048038"/>
                    <a:pt x="6077" y="2021642"/>
                  </a:cubicBezTo>
                  <a:cubicBezTo>
                    <a:pt x="4494" y="2006197"/>
                    <a:pt x="3102" y="1989989"/>
                    <a:pt x="1899" y="1973026"/>
                  </a:cubicBezTo>
                  <a:cubicBezTo>
                    <a:pt x="696" y="1956062"/>
                    <a:pt x="63" y="1939856"/>
                    <a:pt x="0" y="1924410"/>
                  </a:cubicBezTo>
                  <a:cubicBezTo>
                    <a:pt x="2382" y="1767668"/>
                    <a:pt x="36105" y="1632812"/>
                    <a:pt x="101170" y="1519842"/>
                  </a:cubicBezTo>
                  <a:cubicBezTo>
                    <a:pt x="166235" y="1406874"/>
                    <a:pt x="248348" y="1308257"/>
                    <a:pt x="347512" y="1223986"/>
                  </a:cubicBezTo>
                  <a:cubicBezTo>
                    <a:pt x="446675" y="1139714"/>
                    <a:pt x="548595" y="1062251"/>
                    <a:pt x="653272" y="991598"/>
                  </a:cubicBezTo>
                  <a:cubicBezTo>
                    <a:pt x="761771" y="917981"/>
                    <a:pt x="854698" y="839613"/>
                    <a:pt x="932052" y="756496"/>
                  </a:cubicBezTo>
                  <a:cubicBezTo>
                    <a:pt x="1009407" y="673381"/>
                    <a:pt x="1049160" y="589695"/>
                    <a:pt x="1051312" y="505443"/>
                  </a:cubicBezTo>
                  <a:cubicBezTo>
                    <a:pt x="1045868" y="383523"/>
                    <a:pt x="1002823" y="300726"/>
                    <a:pt x="922177" y="257048"/>
                  </a:cubicBezTo>
                  <a:cubicBezTo>
                    <a:pt x="841531" y="213369"/>
                    <a:pt x="737716" y="192859"/>
                    <a:pt x="610734" y="195520"/>
                  </a:cubicBezTo>
                  <a:cubicBezTo>
                    <a:pt x="545913" y="197418"/>
                    <a:pt x="475015" y="202736"/>
                    <a:pt x="398040" y="211470"/>
                  </a:cubicBezTo>
                  <a:cubicBezTo>
                    <a:pt x="321065" y="220207"/>
                    <a:pt x="244091" y="230081"/>
                    <a:pt x="167116" y="241095"/>
                  </a:cubicBezTo>
                  <a:cubicBezTo>
                    <a:pt x="142998" y="240778"/>
                    <a:pt x="119830" y="233056"/>
                    <a:pt x="97611" y="217926"/>
                  </a:cubicBezTo>
                  <a:cubicBezTo>
                    <a:pt x="75392" y="202798"/>
                    <a:pt x="62099" y="182162"/>
                    <a:pt x="57731" y="156018"/>
                  </a:cubicBezTo>
                  <a:cubicBezTo>
                    <a:pt x="55199" y="129306"/>
                    <a:pt x="61782" y="105248"/>
                    <a:pt x="77481" y="83853"/>
                  </a:cubicBezTo>
                  <a:cubicBezTo>
                    <a:pt x="93180" y="62458"/>
                    <a:pt x="114956" y="49036"/>
                    <a:pt x="142808" y="43593"/>
                  </a:cubicBezTo>
                  <a:lnTo>
                    <a:pt x="185347" y="37518"/>
                  </a:lnTo>
                  <a:lnTo>
                    <a:pt x="182309" y="37518"/>
                  </a:lnTo>
                  <a:cubicBezTo>
                    <a:pt x="254156" y="28021"/>
                    <a:pt x="326193" y="19665"/>
                    <a:pt x="398420" y="12449"/>
                  </a:cubicBezTo>
                  <a:cubicBezTo>
                    <a:pt x="470647" y="5235"/>
                    <a:pt x="540405" y="1435"/>
                    <a:pt x="607695" y="1055"/>
                  </a:cubicBezTo>
                  <a:cubicBezTo>
                    <a:pt x="630579" y="130"/>
                    <a:pt x="652952" y="-186"/>
                    <a:pt x="674815" y="104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任意多边形 115"/>
            <p:cNvSpPr/>
            <p:nvPr/>
          </p:nvSpPr>
          <p:spPr>
            <a:xfrm>
              <a:off x="646562" y="3251974"/>
              <a:ext cx="593870" cy="926037"/>
            </a:xfrm>
            <a:custGeom>
              <a:avLst/>
              <a:gdLst/>
              <a:ahLst/>
              <a:cxnLst/>
              <a:rect l="l" t="t" r="r" b="b"/>
              <a:pathLst>
                <a:path w="1350388" h="2105692">
                  <a:moveTo>
                    <a:pt x="687971" y="25"/>
                  </a:moveTo>
                  <a:lnTo>
                    <a:pt x="712279" y="25"/>
                  </a:lnTo>
                  <a:cubicBezTo>
                    <a:pt x="894524" y="11672"/>
                    <a:pt x="1037459" y="72695"/>
                    <a:pt x="1141084" y="183094"/>
                  </a:cubicBezTo>
                  <a:cubicBezTo>
                    <a:pt x="1244708" y="293492"/>
                    <a:pt x="1309403" y="428958"/>
                    <a:pt x="1335166" y="589488"/>
                  </a:cubicBezTo>
                  <a:cubicBezTo>
                    <a:pt x="1339661" y="614115"/>
                    <a:pt x="1342826" y="640070"/>
                    <a:pt x="1344661" y="667351"/>
                  </a:cubicBezTo>
                  <a:cubicBezTo>
                    <a:pt x="1346497" y="694634"/>
                    <a:pt x="1347383" y="721346"/>
                    <a:pt x="1347320" y="747490"/>
                  </a:cubicBezTo>
                  <a:lnTo>
                    <a:pt x="1350359" y="1242763"/>
                  </a:lnTo>
                  <a:cubicBezTo>
                    <a:pt x="1351055" y="1358097"/>
                    <a:pt x="1339028" y="1469254"/>
                    <a:pt x="1314277" y="1576235"/>
                  </a:cubicBezTo>
                  <a:cubicBezTo>
                    <a:pt x="1289526" y="1683214"/>
                    <a:pt x="1247873" y="1777661"/>
                    <a:pt x="1189319" y="1859572"/>
                  </a:cubicBezTo>
                  <a:cubicBezTo>
                    <a:pt x="1132728" y="1938763"/>
                    <a:pt x="1056006" y="1999152"/>
                    <a:pt x="959155" y="2040745"/>
                  </a:cubicBezTo>
                  <a:cubicBezTo>
                    <a:pt x="862304" y="2082331"/>
                    <a:pt x="756717" y="2103980"/>
                    <a:pt x="642394" y="2105692"/>
                  </a:cubicBezTo>
                  <a:cubicBezTo>
                    <a:pt x="510952" y="2093741"/>
                    <a:pt x="400441" y="2053828"/>
                    <a:pt x="310863" y="1985953"/>
                  </a:cubicBezTo>
                  <a:cubicBezTo>
                    <a:pt x="221284" y="1918072"/>
                    <a:pt x="151287" y="1833145"/>
                    <a:pt x="100870" y="1731170"/>
                  </a:cubicBezTo>
                  <a:cubicBezTo>
                    <a:pt x="50454" y="1629191"/>
                    <a:pt x="18269" y="1521083"/>
                    <a:pt x="4314" y="1406840"/>
                  </a:cubicBezTo>
                  <a:cubicBezTo>
                    <a:pt x="2669" y="1380570"/>
                    <a:pt x="1403" y="1352588"/>
                    <a:pt x="516" y="1322901"/>
                  </a:cubicBezTo>
                  <a:cubicBezTo>
                    <a:pt x="-370" y="1293213"/>
                    <a:pt x="-117" y="1264475"/>
                    <a:pt x="1276" y="1236684"/>
                  </a:cubicBezTo>
                  <a:cubicBezTo>
                    <a:pt x="1403" y="1163510"/>
                    <a:pt x="1909" y="1089572"/>
                    <a:pt x="2795" y="1014877"/>
                  </a:cubicBezTo>
                  <a:cubicBezTo>
                    <a:pt x="3681" y="940180"/>
                    <a:pt x="4188" y="866245"/>
                    <a:pt x="4314" y="793068"/>
                  </a:cubicBezTo>
                  <a:cubicBezTo>
                    <a:pt x="4251" y="681719"/>
                    <a:pt x="18811" y="577779"/>
                    <a:pt x="47993" y="481244"/>
                  </a:cubicBezTo>
                  <a:cubicBezTo>
                    <a:pt x="77175" y="384708"/>
                    <a:pt x="121359" y="298240"/>
                    <a:pt x="180546" y="221834"/>
                  </a:cubicBezTo>
                  <a:cubicBezTo>
                    <a:pt x="235112" y="151253"/>
                    <a:pt x="304490" y="96436"/>
                    <a:pt x="388681" y="57377"/>
                  </a:cubicBezTo>
                  <a:cubicBezTo>
                    <a:pt x="472872" y="18320"/>
                    <a:pt x="572635" y="-797"/>
                    <a:pt x="687971" y="25"/>
                  </a:cubicBezTo>
                  <a:close/>
                  <a:moveTo>
                    <a:pt x="706202" y="197526"/>
                  </a:moveTo>
                  <a:cubicBezTo>
                    <a:pt x="621188" y="194804"/>
                    <a:pt x="547378" y="206326"/>
                    <a:pt x="484773" y="232090"/>
                  </a:cubicBezTo>
                  <a:cubicBezTo>
                    <a:pt x="422168" y="257852"/>
                    <a:pt x="370387" y="295960"/>
                    <a:pt x="329431" y="346412"/>
                  </a:cubicBezTo>
                  <a:cubicBezTo>
                    <a:pt x="287082" y="401803"/>
                    <a:pt x="255558" y="468013"/>
                    <a:pt x="234859" y="545052"/>
                  </a:cubicBezTo>
                  <a:cubicBezTo>
                    <a:pt x="214159" y="622091"/>
                    <a:pt x="203144" y="705776"/>
                    <a:pt x="201815" y="796106"/>
                  </a:cubicBezTo>
                  <a:cubicBezTo>
                    <a:pt x="201562" y="869156"/>
                    <a:pt x="200549" y="942585"/>
                    <a:pt x="198776" y="1016396"/>
                  </a:cubicBezTo>
                  <a:cubicBezTo>
                    <a:pt x="197004" y="1090205"/>
                    <a:pt x="195992" y="1163635"/>
                    <a:pt x="195738" y="1236684"/>
                  </a:cubicBezTo>
                  <a:cubicBezTo>
                    <a:pt x="194156" y="1284097"/>
                    <a:pt x="195802" y="1332082"/>
                    <a:pt x="200676" y="1380633"/>
                  </a:cubicBezTo>
                  <a:cubicBezTo>
                    <a:pt x="205550" y="1429187"/>
                    <a:pt x="214033" y="1476408"/>
                    <a:pt x="226123" y="1522300"/>
                  </a:cubicBezTo>
                  <a:cubicBezTo>
                    <a:pt x="249861" y="1632002"/>
                    <a:pt x="295818" y="1721765"/>
                    <a:pt x="363994" y="1791585"/>
                  </a:cubicBezTo>
                  <a:cubicBezTo>
                    <a:pt x="432169" y="1861409"/>
                    <a:pt x="525983" y="1900276"/>
                    <a:pt x="645432" y="1908188"/>
                  </a:cubicBezTo>
                  <a:cubicBezTo>
                    <a:pt x="733232" y="1911036"/>
                    <a:pt x="808307" y="1898502"/>
                    <a:pt x="870659" y="1870587"/>
                  </a:cubicBezTo>
                  <a:cubicBezTo>
                    <a:pt x="933011" y="1842672"/>
                    <a:pt x="984539" y="1800512"/>
                    <a:pt x="1025242" y="1744112"/>
                  </a:cubicBezTo>
                  <a:cubicBezTo>
                    <a:pt x="1071768" y="1679163"/>
                    <a:pt x="1104812" y="1603200"/>
                    <a:pt x="1124372" y="1516226"/>
                  </a:cubicBezTo>
                  <a:cubicBezTo>
                    <a:pt x="1143932" y="1429249"/>
                    <a:pt x="1153427" y="1338093"/>
                    <a:pt x="1152858" y="1242763"/>
                  </a:cubicBezTo>
                  <a:lnTo>
                    <a:pt x="1149819" y="747490"/>
                  </a:lnTo>
                  <a:cubicBezTo>
                    <a:pt x="1150326" y="664945"/>
                    <a:pt x="1137159" y="583919"/>
                    <a:pt x="1110319" y="504411"/>
                  </a:cubicBezTo>
                  <a:cubicBezTo>
                    <a:pt x="1079618" y="419081"/>
                    <a:pt x="1030116" y="348186"/>
                    <a:pt x="961814" y="291720"/>
                  </a:cubicBezTo>
                  <a:cubicBezTo>
                    <a:pt x="893511" y="235254"/>
                    <a:pt x="808307" y="203857"/>
                    <a:pt x="706202" y="197526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2" name="组合 271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3" name="等腰三角形 272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等腰三角形 273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等腰三角形 275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等腰三角形 277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等腰三角形 285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等腰三角形 286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等腰三角形 287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等腰三角形 288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等腰三角形 289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等腰三角形 290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等腰三角形 291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等腰三角形 292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等腰三角形 294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等腰三角形 295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等腰三角形 296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等腰三角形 297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等腰三角形 299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等腰三角形 300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等腰三角形 301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等腰三角形 302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等腰三角形 304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等腰三角形 306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等腰三角形 307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等腰三角形 308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等腰三角形 309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等腰三角形 310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等腰三角形 311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等腰三角形 313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等腰三角形 315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等腰三角形 316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等腰三角形 317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等腰三角形 318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等腰三角形 320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等腰三角形 323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等腰三角形 327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等腰三角形 328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等腰三角形 329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等腰三角形 330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等腰三角形 331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等腰三角形 332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等腰三角形 334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等腰三角形 335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等腰三角形 336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等腰三角形 341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等腰三角形 342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等腰三角形 343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等腰三角形 344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等腰三角形 345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等腰三角形 346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等腰三角形 347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等腰三角形 349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等腰三角形 351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等腰三角形 352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等腰三角形 353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等腰三角形 358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2" name="等腰三角形 361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等腰三角形 362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等腰三角形 363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等腰三角形 364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等腰三角形 365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等腰三角形 366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等腰三角形 367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等腰三角形 368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等腰三角形 369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等腰三角形 370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等腰三角形 373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等腰三角形 374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等腰三角形 375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等腰三角形 376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等腰三角形 377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等腰三角形 379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等腰三角形 381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等腰三角形 382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等腰三角形 383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等腰三角形 385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等腰三角形 386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等腰三角形 388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等腰三角形 389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</p:nvPr>
        </p:nvSpPr>
        <p:spPr>
          <a:xfrm>
            <a:off x="516000" y="409575"/>
            <a:ext cx="11160000" cy="644525"/>
          </a:xfrm>
        </p:spPr>
        <p:txBody>
          <a:bodyPr/>
          <a:p>
            <a:r>
              <a:rPr lang="zh-CN" altLang="en-US"/>
              <a:t>跨国转账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6255" y="2206625"/>
            <a:ext cx="11113770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现阶段：钱-&gt;农业银行-&gt;央行-&gt;外汇储备中心-&gt;美联储央行-&gt;外汇结算中心-&gt;地方银行-&gt;区域银行-&gt;ATM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现阶段支付宝仅仅打通前3步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可能你转账给非洲的友人，从ATM取出的那一刻已经他喝了一周的西北风了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342900" indent="-342900" algn="l">
              <a:buAutoNum type="arabicPeriod"/>
            </a:pP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低效的原因来自历史发展中对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信任的接受度，即标准难以统一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>
                <a:sym typeface="+mn-ea"/>
              </a:rPr>
              <a:t>跨国转账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2610" y="1628775"/>
            <a:ext cx="11113770" cy="175323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未来：钱-&gt;区块链网络-&gt;ATM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没有中间商赚手续费 转账秒达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indent="0" algn="l"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3037205"/>
            <a:ext cx="5914390" cy="104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4514850"/>
            <a:ext cx="6133465" cy="1076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 dirty="0"/>
              <a:t>打车应用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6255" y="2206625"/>
            <a:ext cx="1111377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现阶段：用户-&gt;使用优步App-&gt;司机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未来：打车App将依赖于区块链系统运行，没有公司运营，司机可以拿到更多的钱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</p:spPr>
        <p:txBody>
          <a:bodyPr/>
          <a:lstStyle/>
          <a:p>
            <a:r>
              <a:rPr lang="zh-CN" altLang="en-US" dirty="0"/>
              <a:t>打车应用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6255" y="2026920"/>
            <a:ext cx="1111377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超级未来：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一日我叫来一辆网约车，上车之后，司机瞄了我一眼，行驶到一处幽静的地方，司机又瞄了我一眼，我有些紧张，几十分钟后我安全到家，同时收到一张网约车优惠券及社区医院免费体检卡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3644265"/>
            <a:ext cx="11113770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在司机载客全程，车内人的每个动作，每个表情都被车内的记录仪实时上传到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万物网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中，司机第一次瞄乘客时，瞄的时长、瞄的角度未触发提醒，第二次瞄乘客时，由于行驶至偏僻地带，同时第二次瞄的时长多于第一次，同时瞄的角度引起了乘客紧张，这些行为触发了警局合约程序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自动提醒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，司机收到提醒，继续驾驶，到达目的地乘客下车时，由于乘客的紧张程度触发了保险公司合约程序的</a:t>
            </a: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</a:rPr>
              <a:t>自动理赔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，保险公司下发给网约车运营公司及医院理赔指令，乘客收到网约车优惠券及社区医院免费体检卡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"/>
  <p:tag name="KSO_WM_UNIT_ID" val="diagram783_3*l_i*1_1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0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9"/>
  <p:tag name="KSO_WM_UNIT_ID" val="diagram783_3*l_i*1_9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0"/>
  <p:tag name="KSO_WM_UNIT_ID" val="diagram783_3*l_i*1_10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0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1"/>
  <p:tag name="KSO_WM_UNIT_ID" val="diagram783_3*l_i*1_11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0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2"/>
  <p:tag name="KSO_WM_UNIT_ID" val="diagram783_3*l_i*1_12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0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3"/>
  <p:tag name="KSO_WM_UNIT_ID" val="diagram783_3*l_i*1_13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3*i*30"/>
  <p:tag name="KSO_WM_TEMPLATE_CATEGORY" val="diagram"/>
  <p:tag name="KSO_WM_TEMPLATE_INDEX" val="783"/>
  <p:tag name="KSO_WM_UNIT_INDEX" val="30"/>
</p:tagLst>
</file>

<file path=ppt/tags/tag10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5"/>
  <p:tag name="KSO_WM_UNIT_ID" val="diagram783_3*l_i*1_15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0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6"/>
  <p:tag name="KSO_WM_UNIT_ID" val="diagram783_3*l_i*1_16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0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7"/>
  <p:tag name="KSO_WM_UNIT_ID" val="diagram783_3*l_i*1_17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3*i*37"/>
  <p:tag name="KSO_WM_TEMPLATE_CATEGORY" val="diagram"/>
  <p:tag name="KSO_WM_TEMPLATE_INDEX" val="783"/>
  <p:tag name="KSO_WM_UNIT_INDEX" val="37"/>
</p:tagLst>
</file>

<file path=ppt/tags/tag1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3"/>
  <p:tag name="KSO_WM_UNIT_ID" val="diagram783_3*l_i*1_3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1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8"/>
  <p:tag name="KSO_WM_UNIT_ID" val="diagram783_3*l_i*1_18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1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9"/>
  <p:tag name="KSO_WM_UNIT_ID" val="diagram783_3*l_i*1_19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3*i*42"/>
  <p:tag name="KSO_WM_TEMPLATE_CATEGORY" val="diagram"/>
  <p:tag name="KSO_WM_TEMPLATE_INDEX" val="783"/>
  <p:tag name="KSO_WM_UNIT_INDEX" val="42"/>
</p:tagLst>
</file>

<file path=ppt/tags/tag11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0"/>
  <p:tag name="KSO_WM_UNIT_ID" val="diagram783_3*l_i*1_20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1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1"/>
  <p:tag name="KSO_WM_UNIT_ID" val="diagram783_3*l_i*1_21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3*i*47"/>
  <p:tag name="KSO_WM_TEMPLATE_CATEGORY" val="diagram"/>
  <p:tag name="KSO_WM_TEMPLATE_INDEX" val="783"/>
  <p:tag name="KSO_WM_UNIT_INDEX" val="47"/>
</p:tagLst>
</file>

<file path=ppt/tags/tag11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2"/>
  <p:tag name="KSO_WM_UNIT_ID" val="diagram783_3*l_i*1_22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1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3"/>
  <p:tag name="KSO_WM_UNIT_ID" val="diagram783_3*l_i*1_23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1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4"/>
  <p:tag name="KSO_WM_UNIT_ID" val="diagram783_3*l_i*1_24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1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1_1"/>
  <p:tag name="KSO_WM_UNIT_ID" val="diagram783_3*l_h_f*1_1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5"/>
  <p:tag name="KSO_WM_UNIT_ID" val="diagram783_3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1_1"/>
  <p:tag name="KSO_WM_UNIT_ID" val="diagram783_3*l_h_a*1_1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12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4_1"/>
  <p:tag name="KSO_WM_UNIT_ID" val="diagram783_3*l_h_f*1_4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4_1"/>
  <p:tag name="KSO_WM_UNIT_ID" val="diagram783_3*l_h_a*1_4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</p:tagLst>
</file>

<file path=ppt/tags/tag12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3_1"/>
  <p:tag name="KSO_WM_UNIT_ID" val="diagram783_3*l_h_f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3_1"/>
  <p:tag name="KSO_WM_UNIT_ID" val="diagram783_3*l_h_a*1_3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9"/>
  <p:tag name="KSO_WM_UNIT_TEXT_FILL_TYPE" val="1"/>
</p:tagLst>
</file>

<file path=ppt/tags/tag12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2_1"/>
  <p:tag name="KSO_WM_UNIT_ID" val="diagram783_3*l_h_f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2_1"/>
  <p:tag name="KSO_WM_UNIT_ID" val="diagram783_3*l_h_a*1_2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</p:tagLst>
</file>

<file path=ppt/tags/tag12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2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1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7"/>
  <p:tag name="KSO_WM_UNIT_ID" val="diagram783_3*l_i*1_7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9"/>
  <p:tag name="KSO_WM_UNIT_ID" val="diagram783_3*l_i*1_9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0"/>
  <p:tag name="KSO_WM_UNIT_ID" val="diagram783_3*l_i*1_10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1"/>
  <p:tag name="KSO_WM_UNIT_ID" val="diagram783_3*l_i*1_11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2"/>
  <p:tag name="KSO_WM_UNIT_ID" val="diagram783_3*l_i*1_12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3"/>
  <p:tag name="KSO_WM_UNIT_ID" val="diagram783_3*l_i*1_13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3*i*30"/>
  <p:tag name="KSO_WM_TEMPLATE_CATEGORY" val="diagram"/>
  <p:tag name="KSO_WM_TEMPLATE_INDEX" val="783"/>
  <p:tag name="KSO_WM_UNIT_INDEX" val="30"/>
</p:tagLst>
</file>

<file path=ppt/tags/tag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2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5"/>
  <p:tag name="KSO_WM_UNIT_ID" val="diagram783_3*l_i*1_15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6"/>
  <p:tag name="KSO_WM_UNIT_ID" val="diagram783_3*l_i*1_16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7"/>
  <p:tag name="KSO_WM_UNIT_ID" val="diagram783_3*l_i*1_17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3*i*37"/>
  <p:tag name="KSO_WM_TEMPLATE_CATEGORY" val="diagram"/>
  <p:tag name="KSO_WM_TEMPLATE_INDEX" val="783"/>
  <p:tag name="KSO_WM_UNIT_INDEX" val="37"/>
</p:tagLst>
</file>

<file path=ppt/tags/tag2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8"/>
  <p:tag name="KSO_WM_UNIT_ID" val="diagram783_3*l_i*1_18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9"/>
  <p:tag name="KSO_WM_UNIT_ID" val="diagram783_3*l_i*1_19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3*i*42"/>
  <p:tag name="KSO_WM_TEMPLATE_CATEGORY" val="diagram"/>
  <p:tag name="KSO_WM_TEMPLATE_INDEX" val="783"/>
  <p:tag name="KSO_WM_UNIT_INDEX" val="42"/>
</p:tagLst>
</file>

<file path=ppt/tags/tag2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0"/>
  <p:tag name="KSO_WM_UNIT_ID" val="diagram783_3*l_i*1_20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1"/>
  <p:tag name="KSO_WM_UNIT_ID" val="diagram783_3*l_i*1_21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3_3*i*47"/>
  <p:tag name="KSO_WM_TEMPLATE_CATEGORY" val="diagram"/>
  <p:tag name="KSO_WM_TEMPLATE_INDEX" val="783"/>
  <p:tag name="KSO_WM_UNIT_INDEX" val="47"/>
</p:tagLst>
</file>

<file path=ppt/tags/tag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3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2"/>
  <p:tag name="KSO_WM_UNIT_ID" val="diagram783_3*l_i*1_22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3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3"/>
  <p:tag name="KSO_WM_UNIT_ID" val="diagram783_3*l_i*1_23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32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24"/>
  <p:tag name="KSO_WM_UNIT_ID" val="diagram783_3*l_i*1_24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33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1_1"/>
  <p:tag name="KSO_WM_UNIT_ID" val="diagram783_3*l_h_f*1_1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1_1"/>
  <p:tag name="KSO_WM_UNIT_ID" val="diagram783_3*l_h_a*1_1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4_1"/>
  <p:tag name="KSO_WM_UNIT_ID" val="diagram783_3*l_h_f*1_4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4_1"/>
  <p:tag name="KSO_WM_UNIT_ID" val="diagram783_3*l_h_a*1_4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</p:tagLst>
</file>

<file path=ppt/tags/tag3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3_1"/>
  <p:tag name="KSO_WM_UNIT_ID" val="diagram783_3*l_h_f*1_3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3_1"/>
  <p:tag name="KSO_WM_UNIT_ID" val="diagram783_3*l_h_a*1_3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9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2_1"/>
  <p:tag name="KSO_WM_UNIT_ID" val="diagram783_3*l_h_f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40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a"/>
  <p:tag name="KSO_WM_UNIT_INDEX" val="1_2_1"/>
  <p:tag name="KSO_WM_UNIT_ID" val="diagram783_3*l_h_a*1_2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</p:tagLst>
</file>

<file path=ppt/tags/tag4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42.xml><?xml version="1.0" encoding="utf-8"?>
<p:tagLst xmlns:p="http://schemas.openxmlformats.org/presentationml/2006/main">
  <p:tag name="KSO_WM_TEMPLATE_CATEGORY" val="diagram"/>
  <p:tag name="KSO_WM_TEMPLATE_INDEX" val="771"/>
  <p:tag name="KSO_WM_TAG_VERSION" val="1.0"/>
  <p:tag name="KSO_WM_UNIT_TYPE" val="l_i"/>
  <p:tag name="KSO_WM_UNIT_INDEX" val="1_1"/>
  <p:tag name="KSO_WM_UNIT_ID" val="diagram771_5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TEMPLATE_CATEGORY" val="diagram"/>
  <p:tag name="KSO_WM_TEMPLATE_INDEX" val="771"/>
  <p:tag name="KSO_WM_TAG_VERSION" val="1.0"/>
  <p:tag name="KSO_WM_UNIT_TYPE" val="l_h_f"/>
  <p:tag name="KSO_WM_UNIT_INDEX" val="1_1_1"/>
  <p:tag name="KSO_WM_UNIT_ID" val="diagram771_5*l_h_f*1_1_1"/>
  <p:tag name="KSO_WM_UNIT_CLEAR" val="1"/>
  <p:tag name="KSO_WM_UNIT_LAYERLEVEL" val="1_1_1"/>
  <p:tag name="KSO_WM_UNIT_VALUE" val="39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TEMPLATE_CATEGORY" val="diagram"/>
  <p:tag name="KSO_WM_TEMPLATE_INDEX" val="771"/>
  <p:tag name="KSO_WM_TAG_VERSION" val="1.0"/>
  <p:tag name="KSO_WM_UNIT_TYPE" val="l_h_a"/>
  <p:tag name="KSO_WM_UNIT_INDEX" val="1_1_1"/>
  <p:tag name="KSO_WM_UNIT_ID" val="diagram771_5*l_h_a*1_1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TEXT_FILL_FORE_SCHEMECOLOR_INDEX" val="5"/>
  <p:tag name="KSO_WM_UNIT_TEXT_FILL_TYPE" val="1"/>
</p:tagLst>
</file>

<file path=ppt/tags/tag45.xml><?xml version="1.0" encoding="utf-8"?>
<p:tagLst xmlns:p="http://schemas.openxmlformats.org/presentationml/2006/main">
  <p:tag name="KSO_WM_TEMPLATE_CATEGORY" val="diagram"/>
  <p:tag name="KSO_WM_TEMPLATE_INDEX" val="771"/>
  <p:tag name="KSO_WM_TAG_VERSION" val="1.0"/>
  <p:tag name="KSO_WM_UNIT_TYPE" val="l_i"/>
  <p:tag name="KSO_WM_UNIT_INDEX" val="1_3"/>
  <p:tag name="KSO_WM_UNIT_ID" val="diagram771_5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TEMPLATE_CATEGORY" val="diagram"/>
  <p:tag name="KSO_WM_TEMPLATE_INDEX" val="771"/>
  <p:tag name="KSO_WM_TAG_VERSION" val="1.0"/>
  <p:tag name="KSO_WM_UNIT_TYPE" val="l_h_f"/>
  <p:tag name="KSO_WM_UNIT_INDEX" val="1_2_1"/>
  <p:tag name="KSO_WM_UNIT_ID" val="diagram771_5*l_h_f*1_2_1"/>
  <p:tag name="KSO_WM_UNIT_CLEAR" val="1"/>
  <p:tag name="KSO_WM_UNIT_LAYERLEVEL" val="1_1_1"/>
  <p:tag name="KSO_WM_UNIT_VALUE" val="39"/>
  <p:tag name="KSO_WM_UNIT_HIGHLIGHT" val="0"/>
  <p:tag name="KSO_WM_UNIT_COMPATIBLE" val="0"/>
  <p:tag name="KSO_WM_BEAUTIFY_FLAG" val="#wm#"/>
  <p:tag name="KSO_WM_UNIT_PRESET_TEXT_INDEX" val="4"/>
  <p:tag name="KSO_WM_UNIT_PRESET_TEXT_LEN" val="80"/>
  <p:tag name="KSO_WM_DIAGRAM_GROUP_CODE" val="l1-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TEMPLATE_CATEGORY" val="diagram"/>
  <p:tag name="KSO_WM_TEMPLATE_INDEX" val="771"/>
  <p:tag name="KSO_WM_TAG_VERSION" val="1.0"/>
  <p:tag name="KSO_WM_UNIT_TYPE" val="l_h_a"/>
  <p:tag name="KSO_WM_UNIT_INDEX" val="1_2_1"/>
  <p:tag name="KSO_WM_UNIT_ID" val="diagram771_5*l_h_a*1_2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TEXT_FILL_FORE_SCHEMECOLOR_INDEX" val="5"/>
  <p:tag name="KSO_WM_UNIT_TEXT_FILL_TYPE" val="1"/>
</p:tagLst>
</file>

<file path=ppt/tags/tag4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1"/>
  <p:tag name="KSO_WM_UNIT_ID" val="diagram160150_4*m_i*1_1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2"/>
  <p:tag name="KSO_WM_UNIT_ID" val="diagram160150_4*m_i*1_2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50_4*i*2"/>
  <p:tag name="KSO_WM_TEMPLATE_CATEGORY" val="diagram"/>
  <p:tag name="KSO_WM_TEMPLATE_INDEX" val="160150"/>
  <p:tag name="KSO_WM_UNIT_INDEX" val="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3"/>
  <p:tag name="KSO_WM_UNIT_ID" val="diagram16015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1_1"/>
  <p:tag name="KSO_WM_UNIT_ID" val="diagram160150_4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50_4*i*7"/>
  <p:tag name="KSO_WM_TEMPLATE_CATEGORY" val="diagram"/>
  <p:tag name="KSO_WM_TEMPLATE_INDEX" val="160150"/>
  <p:tag name="KSO_WM_UNIT_INDEX" val="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4"/>
  <p:tag name="KSO_WM_UNIT_ID" val="diagram160150_4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2_1"/>
  <p:tag name="KSO_WM_UNIT_ID" val="diagram160150_4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50_4*i*12"/>
  <p:tag name="KSO_WM_TEMPLATE_CATEGORY" val="diagram"/>
  <p:tag name="KSO_WM_TEMPLATE_INDEX" val="160150"/>
  <p:tag name="KSO_WM_UNIT_INDEX" val="12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5"/>
  <p:tag name="KSO_WM_UNIT_ID" val="diagram160150_4*m_i*1_5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3_1"/>
  <p:tag name="KSO_WM_UNIT_ID" val="diagram160150_4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7"/>
  <p:tag name="KSO_WM_UNIT_TEXT_FILL_TYPE" val="1"/>
</p:tagLst>
</file>

<file path=ppt/tags/tag6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1"/>
  <p:tag name="KSO_WM_UNIT_ID" val="diagram160150_4*m_i*1_1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2"/>
  <p:tag name="KSO_WM_UNIT_ID" val="diagram160150_4*m_i*1_2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50_4*i*2"/>
  <p:tag name="KSO_WM_TEMPLATE_CATEGORY" val="diagram"/>
  <p:tag name="KSO_WM_TEMPLATE_INDEX" val="160150"/>
  <p:tag name="KSO_WM_UNIT_INDEX" val="2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3"/>
  <p:tag name="KSO_WM_UNIT_ID" val="diagram160150_4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1_1"/>
  <p:tag name="KSO_WM_UNIT_ID" val="diagram160150_4*m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5"/>
  <p:tag name="KSO_WM_UNIT_TEXT_FILL_TYPE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50_4*i*7"/>
  <p:tag name="KSO_WM_TEMPLATE_CATEGORY" val="diagram"/>
  <p:tag name="KSO_WM_TEMPLATE_INDEX" val="160150"/>
  <p:tag name="KSO_WM_UNIT_INDEX" val="7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4"/>
  <p:tag name="KSO_WM_UNIT_ID" val="diagram160150_4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2_1"/>
  <p:tag name="KSO_WM_UNIT_ID" val="diagram160150_4*m_h_a*1_2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6"/>
  <p:tag name="KSO_WM_UNIT_TEXT_FILL_TYPE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50_4*i*12"/>
  <p:tag name="KSO_WM_TEMPLATE_CATEGORY" val="diagram"/>
  <p:tag name="KSO_WM_TEMPLATE_INDEX" val="160150"/>
  <p:tag name="KSO_WM_UNIT_INDEX" val="1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i"/>
  <p:tag name="KSO_WM_UNIT_INDEX" val="1_5"/>
  <p:tag name="KSO_WM_UNIT_ID" val="diagram160150_4*m_i*1_5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50"/>
  <p:tag name="KSO_WM_UNIT_TYPE" val="m_h_a"/>
  <p:tag name="KSO_WM_UNIT_INDEX" val="1_3_1"/>
  <p:tag name="KSO_WM_UNIT_ID" val="diagram160150_4*m_h_a*1_3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m1-1"/>
  <p:tag name="KSO_WM_UNIT_PRESET_TEXT" val="LOREM"/>
  <p:tag name="KSO_WM_UNIT_TEXT_FILL_FORE_SCHEMECOLOR_INDEX" val="7"/>
  <p:tag name="KSO_WM_UNIT_TEXT_FILL_TYPE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h_f"/>
  <p:tag name="KSO_WM_UNIT_INDEX" val="1_2_1"/>
  <p:tag name="KSO_WM_UNIT_ID" val="diagram783_3*l_h_f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7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74.xml><?xml version="1.0" encoding="utf-8"?>
<p:tagLst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1_1"/>
  <p:tag name="KSO_WM_UNIT_ID" val="263*l_h_f*1_1_1"/>
  <p:tag name="KSO_WM_UNIT_CLEAR" val="1"/>
  <p:tag name="KSO_WM_UNIT_LAYERLEVEL" val="1_1_1"/>
  <p:tag name="KSO_WM_UNIT_VALUE" val="31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2_1"/>
  <p:tag name="KSO_WM_UNIT_ID" val="263*l_h_f*1_2_1"/>
  <p:tag name="KSO_WM_UNIT_CLEAR" val="1"/>
  <p:tag name="KSO_WM_UNIT_LAYERLEVEL" val="1_1_1"/>
  <p:tag name="KSO_WM_UNIT_VALUE" val="29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TAG_VERSION" val="1.0"/>
  <p:tag name="KSO_WM_TEMPLATE_CATEGORY" val="diagram"/>
  <p:tag name="KSO_WM_TEMPLATE_INDEX" val="787"/>
  <p:tag name="KSO_WM_UNIT_TYPE" val="l_h_f"/>
  <p:tag name="KSO_WM_UNIT_INDEX" val="1_3_1"/>
  <p:tag name="KSO_WM_UNIT_ID" val="263*l_h_f*1_3_1"/>
  <p:tag name="KSO_WM_UNIT_CLEAR" val="1"/>
  <p:tag name="KSO_WM_UNIT_LAYERLEVEL" val="1_1_1"/>
  <p:tag name="KSO_WM_UNIT_VALUE" val="27"/>
  <p:tag name="KSO_WM_UNIT_HIGHLIGHT" val="0"/>
  <p:tag name="KSO_WM_UNIT_COMPATIBLE" val="0"/>
  <p:tag name="KSO_WM_BEAUTIFY_FLAG" val="#wm#"/>
  <p:tag name="KSO_WM_UNIT_PRESET_TEXT_INDEX" val="4"/>
  <p:tag name="KSO_WM_UNIT_PRESET_TEXT_LEN" val="36"/>
  <p:tag name="KSO_WM_DIAGRAM_GROUP_CODE" val="l1-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7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7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6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8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96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1"/>
  <p:tag name="KSO_WM_UNIT_ID" val="diagram783_3*l_i*1_1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97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3"/>
  <p:tag name="KSO_WM_UNIT_ID" val="diagram783_3*l_i*1_3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5"/>
  <p:tag name="KSO_WM_UNIT_ID" val="diagram783_3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TEMPLATE_CATEGORY" val="diagram"/>
  <p:tag name="KSO_WM_TEMPLATE_INDEX" val="783"/>
  <p:tag name="KSO_WM_TAG_VERSION" val="1.0"/>
  <p:tag name="KSO_WM_UNIT_TYPE" val="l_i"/>
  <p:tag name="KSO_WM_UNIT_INDEX" val="1_7"/>
  <p:tag name="KSO_WM_UNIT_ID" val="diagram783_3*l_i*1_7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造字工房悦圆（非商用）常规体"/>
        <a:ea typeface="造字工房悦圆（非商用）常规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 Tools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演示</Application>
  <PresentationFormat>宽屏</PresentationFormat>
  <Paragraphs>224</Paragraphs>
  <Slides>34</Slides>
  <Notes>48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造字工房悦圆（非商用）常规体</vt:lpstr>
      <vt:lpstr>造字工房悦黑体验版纤细体</vt:lpstr>
      <vt:lpstr>黑体</vt:lpstr>
      <vt:lpstr>微软雅黑</vt:lpstr>
      <vt:lpstr>Arial Unicode MS</vt:lpstr>
      <vt:lpstr>Calibri</vt:lpstr>
      <vt:lpstr>Calibri Light</vt:lpstr>
      <vt:lpstr>造字工房悦黑体验版纤细体</vt:lpstr>
      <vt:lpstr>Office 主题</vt:lpstr>
      <vt:lpstr>Nordri ToolsTheme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跨国转账</vt:lpstr>
      <vt:lpstr>跨国转账</vt:lpstr>
      <vt:lpstr>打车应用</vt:lpstr>
      <vt:lpstr>打车应用</vt:lpstr>
      <vt:lpstr>打车应用</vt:lpstr>
      <vt:lpstr>打车应用</vt:lpstr>
      <vt:lpstr>能不能说的简单一点？</vt:lpstr>
      <vt:lpstr>PowerPoint 演示文稿</vt:lpstr>
      <vt:lpstr>什么是币</vt:lpstr>
      <vt:lpstr>什么是币</vt:lpstr>
      <vt:lpstr>什么是币（18.7.21数据）</vt:lpstr>
      <vt:lpstr>PowerPoint 演示文稿</vt:lpstr>
      <vt:lpstr>EOS</vt:lpstr>
      <vt:lpstr>EOS</vt:lpstr>
      <vt:lpstr>EOS</vt:lpstr>
      <vt:lpstr>EOS</vt:lpstr>
      <vt:lpstr>WFee</vt:lpstr>
      <vt:lpstr>WFee</vt:lpstr>
      <vt:lpstr>Arp</vt:lpstr>
      <vt:lpstr>Arp</vt:lpstr>
      <vt:lpstr>Arp</vt:lpstr>
      <vt:lpstr>Pai</vt:lpstr>
      <vt:lpstr>Pai</vt:lpstr>
      <vt:lpstr>资金盘：击鼓传花，寻找下一个接盘侠</vt:lpstr>
      <vt:lpstr>资金盘：击鼓传花，寻找下一个接盘侠</vt:lpstr>
      <vt:lpstr>资金盘：击鼓传花，寻找下一个接盘侠</vt:lpstr>
      <vt:lpstr>资金盘：击鼓传花，寻找下一个接盘侠</vt:lpstr>
      <vt:lpstr>资金盘：击鼓传花，寻找下一个接盘侠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0219B</dc:title>
  <dc:creator>精美PPT</dc:creator>
  <cp:keywords>www.51pptmoban.com</cp:keywords>
  <cp:lastModifiedBy>ricky</cp:lastModifiedBy>
  <cp:revision>134</cp:revision>
  <dcterms:created xsi:type="dcterms:W3CDTF">2016-03-17T14:26:00Z</dcterms:created>
  <dcterms:modified xsi:type="dcterms:W3CDTF">2018-07-24T02:20:30Z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