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2" r:id="rId11"/>
    <p:sldId id="261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5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2294D-3A09-43AD-97FD-B936E356CA1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46FBF-3A3A-443A-A08A-CC0024AA5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46FBF-3A3A-443A-A08A-CC0024AA5D2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4DA4-DF1F-46FB-86AD-3CE500FC122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1A710-C126-4A48-83EB-F010294EB5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Распознавание плоских текстурных объектов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ru-RU" dirty="0" smtClean="0"/>
              <a:t>Выполнили:</a:t>
            </a:r>
          </a:p>
          <a:p>
            <a:pPr algn="l"/>
            <a:r>
              <a:rPr lang="ru-RU" dirty="0" smtClean="0"/>
              <a:t>Малютина Екатерина</a:t>
            </a:r>
          </a:p>
          <a:p>
            <a:pPr algn="l"/>
            <a:r>
              <a:rPr lang="ru-RU" dirty="0" smtClean="0"/>
              <a:t>Мошкина Дарья</a:t>
            </a:r>
          </a:p>
          <a:p>
            <a:pPr algn="l"/>
            <a:r>
              <a:rPr lang="ru-RU" dirty="0" smtClean="0"/>
              <a:t>Семичев Юрий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Распознавание объекта с камеры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ru-RU" dirty="0" smtClean="0"/>
              <a:t>Вопросы?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Необходимо реализовать систему, которая в состоянии распознавать известные ей плоские </a:t>
            </a:r>
            <a:r>
              <a:rPr lang="ru-RU" sz="2400" dirty="0" err="1"/>
              <a:t>текстурированные</a:t>
            </a:r>
            <a:r>
              <a:rPr lang="ru-RU" sz="2400" dirty="0"/>
              <a:t> </a:t>
            </a:r>
            <a:r>
              <a:rPr lang="ru-RU" sz="2400" dirty="0" smtClean="0"/>
              <a:t>объекты (например, обложки книг). </a:t>
            </a:r>
          </a:p>
          <a:p>
            <a:pPr>
              <a:buNone/>
            </a:pPr>
            <a:r>
              <a:rPr lang="ru-RU" sz="2400" b="0" dirty="0" smtClean="0"/>
              <a:t>Вход:</a:t>
            </a:r>
          </a:p>
          <a:p>
            <a:r>
              <a:rPr lang="ru-RU" sz="2400" dirty="0" smtClean="0"/>
              <a:t>Изображения всех распознаваемых объектов</a:t>
            </a:r>
          </a:p>
          <a:p>
            <a:r>
              <a:rPr lang="ru-RU" sz="2400" dirty="0" smtClean="0"/>
              <a:t>Изображение сцены с расположенными на ней объектами</a:t>
            </a:r>
          </a:p>
          <a:p>
            <a:pPr>
              <a:buNone/>
            </a:pPr>
            <a:r>
              <a:rPr lang="ru-RU" sz="2400" b="0" dirty="0" smtClean="0"/>
              <a:t>Выход:</a:t>
            </a:r>
          </a:p>
          <a:p>
            <a:r>
              <a:rPr lang="ru-RU" sz="2400" dirty="0" smtClean="0"/>
              <a:t>Расположение найденных объектов на изображении</a:t>
            </a:r>
            <a:endParaRPr lang="ru-RU" sz="2400" b="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Для изображения сцены вычисляются</a:t>
            </a:r>
            <a:r>
              <a:rPr lang="en-US" sz="2400" dirty="0" smtClean="0"/>
              <a:t> </a:t>
            </a:r>
            <a:r>
              <a:rPr lang="en-US" sz="2400" dirty="0" smtClean="0"/>
              <a:t>SURF</a:t>
            </a:r>
            <a:r>
              <a:rPr lang="ru-RU" sz="2400" dirty="0" smtClean="0"/>
              <a:t>-</a:t>
            </a:r>
            <a:r>
              <a:rPr lang="ru-RU" sz="2400" dirty="0" smtClean="0"/>
              <a:t>дескрипторы.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Для каждого эталонного объекта: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Вычисление </a:t>
            </a:r>
            <a:r>
              <a:rPr lang="en-US" sz="2400" dirty="0" smtClean="0"/>
              <a:t>SURF-</a:t>
            </a:r>
            <a:r>
              <a:rPr lang="ru-RU" sz="2400" dirty="0" smtClean="0"/>
              <a:t>дескрипторов образцового изображения.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Полное сопоставление дескрипторов.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Вычисление </a:t>
            </a:r>
            <a:r>
              <a:rPr lang="ru-RU" sz="2400" dirty="0" err="1" smtClean="0"/>
              <a:t>гомографии</a:t>
            </a:r>
            <a:r>
              <a:rPr lang="ru-RU" sz="2400" dirty="0" smtClean="0"/>
              <a:t> с использованием метода </a:t>
            </a:r>
            <a:r>
              <a:rPr lang="en-US" sz="2400" dirty="0" smtClean="0"/>
              <a:t>RANSAC</a:t>
            </a:r>
            <a:r>
              <a:rPr lang="ru-RU" sz="2400" dirty="0" smtClean="0"/>
              <a:t> для отображения множества особых точек образца на множество особых точек сцены.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Применение </a:t>
            </a:r>
            <a:r>
              <a:rPr lang="ru-RU" sz="2400" dirty="0" err="1" smtClean="0"/>
              <a:t>гомографии</a:t>
            </a:r>
            <a:r>
              <a:rPr lang="ru-RU" sz="2400" dirty="0" smtClean="0"/>
              <a:t> для вершин прямоугольника, окаймляющего эталонный объект.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ctr">
              <a:buNone/>
            </a:pPr>
            <a:r>
              <a:rPr lang="ru-RU" dirty="0" smtClean="0"/>
              <a:t>Вычисление </a:t>
            </a:r>
            <a:r>
              <a:rPr lang="en-US" dirty="0" smtClean="0"/>
              <a:t>SURF-</a:t>
            </a:r>
            <a:r>
              <a:rPr lang="ru-RU" dirty="0" smtClean="0"/>
              <a:t>дескрипторов</a:t>
            </a:r>
            <a:r>
              <a:rPr lang="en-US" dirty="0" smtClean="0"/>
              <a:t> </a:t>
            </a:r>
            <a:r>
              <a:rPr lang="ru-RU" dirty="0" smtClean="0"/>
              <a:t>сцены и</a:t>
            </a:r>
            <a:r>
              <a:rPr lang="ru-RU" dirty="0" smtClean="0"/>
              <a:t> образцового изображения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Полное сопоставление дескрипторов 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Вычисление </a:t>
            </a:r>
            <a:r>
              <a:rPr lang="ru-RU" dirty="0" err="1" smtClean="0"/>
              <a:t>гомографии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Отображение прямоугольника, окаймляющего эталонный объект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Сопоставление</a:t>
            </a:r>
            <a:r>
              <a:rPr lang="en-US" dirty="0" smtClean="0"/>
              <a:t> </a:t>
            </a:r>
            <a:r>
              <a:rPr lang="ru-RU" dirty="0" smtClean="0"/>
              <a:t>особых точек</a:t>
            </a:r>
          </a:p>
          <a:p>
            <a:endParaRPr lang="en-US" dirty="0"/>
          </a:p>
        </p:txBody>
      </p:sp>
      <p:pic>
        <p:nvPicPr>
          <p:cNvPr id="5" name="Рисунок 4" descr="result_mat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763000" cy="43248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Распознавание объектов всех классов</a:t>
            </a:r>
          </a:p>
          <a:p>
            <a:endParaRPr lang="en-US" dirty="0"/>
          </a:p>
        </p:txBody>
      </p:sp>
      <p:pic>
        <p:nvPicPr>
          <p:cNvPr id="4" name="Рисунок 3" descr="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467600" cy="4347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156</Words>
  <Application>Microsoft Office PowerPoint</Application>
  <PresentationFormat>Лист A4 (210x297 мм)</PresentationFormat>
  <Paragraphs>37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Распознавание плоских текстурных объектов </vt:lpstr>
      <vt:lpstr>Постановка задачи</vt:lpstr>
      <vt:lpstr>Метод решения…</vt:lpstr>
      <vt:lpstr>Метод решения…</vt:lpstr>
      <vt:lpstr>Метод решения…</vt:lpstr>
      <vt:lpstr>Метод решения…</vt:lpstr>
      <vt:lpstr>Метод решения</vt:lpstr>
      <vt:lpstr>Результаты</vt:lpstr>
      <vt:lpstr>Результаты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плоских текстурных объектов</dc:title>
  <dc:creator>ss2015</dc:creator>
  <cp:lastModifiedBy>ss2015</cp:lastModifiedBy>
  <cp:revision>16</cp:revision>
  <dcterms:created xsi:type="dcterms:W3CDTF">2015-08-27T12:14:57Z</dcterms:created>
  <dcterms:modified xsi:type="dcterms:W3CDTF">2015-08-27T14:47:27Z</dcterms:modified>
</cp:coreProperties>
</file>