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87" r:id="rId112"/>
    <p:sldId id="388" r:id="rId113"/>
    <p:sldId id="389" r:id="rId114"/>
    <p:sldId id="390" r:id="rId115"/>
    <p:sldId id="339" r:id="rId116"/>
    <p:sldId id="286" r:id="rId117"/>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114" y="72"/>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21/06/2018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21/06/2018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21/06/2018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21/06/2018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21/06/2018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21/06/2018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21/06/2018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21/06/2018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21/06/2018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21/06/2018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21/06/2018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21/06/2018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21/06/2018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21/06/2018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21/06/2018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Desarrollo de Aplicaciones Web</a:t>
            </a:r>
            <a:endParaRPr lang="es-CO" sz="4400" dirty="0"/>
          </a:p>
        </p:txBody>
      </p:sp>
      <p:sp>
        <p:nvSpPr>
          <p:cNvPr id="3" name="Subtítulo 2"/>
          <p:cNvSpPr>
            <a:spLocks noGrp="1"/>
          </p:cNvSpPr>
          <p:nvPr>
            <p:ph type="subTitle" idx="1"/>
          </p:nvPr>
        </p:nvSpPr>
        <p:spPr/>
        <p:txBody>
          <a:bodyPr/>
          <a:lstStyle/>
          <a:p>
            <a:r>
              <a:rPr lang="es-CO" dirty="0" smtClean="0"/>
              <a:t>Api de Google </a:t>
            </a:r>
            <a:r>
              <a:rPr lang="es-CO" dirty="0" err="1" smtClean="0"/>
              <a:t>Maps</a:t>
            </a:r>
            <a:r>
              <a:rPr lang="es-CO" dirty="0" smtClean="0"/>
              <a:t> en </a:t>
            </a:r>
            <a:r>
              <a:rPr lang="es-CO" smtClean="0"/>
              <a:t>Javascript</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xmlns="" val="1596070528"/>
                    </a:ext>
                  </a:extLst>
                </a:gridCol>
                <a:gridCol w="4175760">
                  <a:extLst>
                    <a:ext uri="{9D8B030D-6E8A-4147-A177-3AD203B41FA5}">
                      <a16:colId xmlns:a16="http://schemas.microsoft.com/office/drawing/2014/main" xmlns=""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a16="http://schemas.microsoft.com/office/drawing/2014/main" xmlns=""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a16="http://schemas.microsoft.com/office/drawing/2014/main" xmlns=""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a16="http://schemas.microsoft.com/office/drawing/2014/main" xmlns=""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xmlns="" val="3862893529"/>
                  </a:ext>
                </a:extLst>
              </a:tr>
            </a:tbl>
          </a:graphicData>
        </a:graphic>
      </p:graphicFrame>
    </p:spTree>
    <p:extLst>
      <p:ext uri="{BB962C8B-B14F-4D97-AF65-F5344CB8AC3E}">
        <p14:creationId xmlns:p14="http://schemas.microsoft.com/office/powerpoint/2010/main" val="24904503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a: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30021386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window.clearTimeout</a:t>
            </a:r>
            <a:r>
              <a:rPr lang="es-MX" dirty="0"/>
              <a:t>(</a:t>
            </a:r>
            <a:r>
              <a:rPr lang="es-MX" i="1" dirty="0" err="1"/>
              <a:t>timeoutVariable</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smtClean="0"/>
              <a:t>}</a:t>
            </a:r>
          </a:p>
          <a:p>
            <a:pPr marL="0" indent="0">
              <a:buNone/>
            </a:pPr>
            <a:r>
              <a:rPr lang="en-US" dirty="0"/>
              <a:t>&lt;button </a:t>
            </a:r>
            <a:r>
              <a:rPr lang="en-US" dirty="0" err="1"/>
              <a:t>onclick</a:t>
            </a:r>
            <a:r>
              <a:rPr lang="en-US" dirty="0"/>
              <a:t>="</a:t>
            </a:r>
            <a:r>
              <a:rPr lang="en-US" dirty="0" err="1" smtClean="0"/>
              <a:t>clearTimeout</a:t>
            </a:r>
            <a:r>
              <a:rPr lang="en-US" dirty="0" smtClean="0"/>
              <a:t>(</a:t>
            </a:r>
            <a:r>
              <a:rPr lang="en-US" dirty="0" err="1"/>
              <a:t>retardoHola</a:t>
            </a:r>
            <a:r>
              <a:rPr lang="en-US" dirty="0" smtClean="0"/>
              <a:t>)"&gt;</a:t>
            </a:r>
            <a:r>
              <a:rPr lang="en-US" dirty="0" err="1" smtClean="0"/>
              <a:t>Detener</a:t>
            </a:r>
            <a:r>
              <a:rPr lang="en-US" dirty="0" smtClean="0"/>
              <a:t/>
            </a:r>
            <a:br>
              <a:rPr lang="en-US" dirty="0" smtClean="0"/>
            </a:br>
            <a:r>
              <a:rPr lang="en-US" dirty="0" smtClean="0"/>
              <a:t>&lt;/</a:t>
            </a:r>
            <a:r>
              <a:rPr lang="en-US" dirty="0"/>
              <a:t>button&gt;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2349731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smtClean="0"/>
              <a:t>()</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endParaRPr lang="es-MX" dirty="0" smtClean="0"/>
          </a:p>
          <a:p>
            <a:pPr marL="0" indent="0">
              <a:buNone/>
            </a:pPr>
            <a:endParaRPr lang="es-MX" dirty="0" smtClean="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endParaRPr lang="es-MX" dirty="0" smtClean="0"/>
          </a:p>
        </p:txBody>
      </p:sp>
    </p:spTree>
    <p:extLst>
      <p:ext uri="{BB962C8B-B14F-4D97-AF65-F5344CB8AC3E}">
        <p14:creationId xmlns:p14="http://schemas.microsoft.com/office/powerpoint/2010/main" val="16888340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smtClean="0"/>
              <a:t>()</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err="1"/>
              <a:t>window</a:t>
            </a:r>
            <a:r>
              <a:rPr lang="es-MX" dirty="0" smtClean="0"/>
              <a:t>.</a:t>
            </a:r>
            <a:r>
              <a:rPr lang="es-MX" dirty="0"/>
              <a:t> </a:t>
            </a:r>
            <a:r>
              <a:rPr lang="es-MX" dirty="0" err="1" smtClean="0"/>
              <a:t>clearInterval</a:t>
            </a:r>
            <a:r>
              <a:rPr lang="es-MX" dirty="0" smtClean="0"/>
              <a:t>(</a:t>
            </a:r>
            <a:r>
              <a:rPr lang="es-MX" dirty="0" err="1" smtClean="0"/>
              <a:t>function</a:t>
            </a:r>
            <a:r>
              <a:rPr lang="es-MX" dirty="0" smtClean="0"/>
              <a:t>);</a:t>
            </a:r>
          </a:p>
          <a:p>
            <a:pPr marL="0" indent="0">
              <a:buNone/>
            </a:pPr>
            <a:endParaRPr lang="es-MX" dirty="0" smtClean="0"/>
          </a:p>
          <a:p>
            <a:pPr marL="0" indent="0">
              <a:buNone/>
            </a:pPr>
            <a:r>
              <a:rPr lang="es-MX" dirty="0"/>
              <a:t>&lt;p id="demo"&gt;&lt;/p&gt;</a:t>
            </a:r>
            <a:br>
              <a:rPr lang="es-MX" dirty="0"/>
            </a:br>
            <a:r>
              <a:rPr lang="es-MX" dirty="0"/>
              <a:t/>
            </a:r>
            <a:br>
              <a:rPr lang="es-MX" dirty="0"/>
            </a:br>
            <a:r>
              <a:rPr lang="es-MX" dirty="0"/>
              <a:t>&lt;</a:t>
            </a:r>
            <a:r>
              <a:rPr lang="es-MX" dirty="0" err="1"/>
              <a:t>button</a:t>
            </a:r>
            <a:r>
              <a:rPr lang="es-MX" dirty="0"/>
              <a:t> </a:t>
            </a:r>
            <a:r>
              <a:rPr lang="es-MX" dirty="0" err="1"/>
              <a:t>onclick</a:t>
            </a:r>
            <a:r>
              <a:rPr lang="es-MX" dirty="0"/>
              <a:t>="</a:t>
            </a:r>
            <a:r>
              <a:rPr lang="es-MX" dirty="0" err="1" smtClean="0"/>
              <a:t>clearInterval</a:t>
            </a:r>
            <a:r>
              <a:rPr lang="es-MX" dirty="0" smtClean="0"/>
              <a:t>(</a:t>
            </a:r>
            <a:r>
              <a:rPr lang="es-MX" dirty="0" err="1"/>
              <a:t>miHora</a:t>
            </a:r>
            <a:r>
              <a:rPr lang="es-MX" dirty="0" smtClean="0"/>
              <a:t>)"&gt;</a:t>
            </a:r>
            <a:r>
              <a:rPr lang="es-MX" dirty="0"/>
              <a:t>Stop time&lt;/</a:t>
            </a:r>
            <a:r>
              <a:rPr lang="es-MX" dirty="0" err="1"/>
              <a:t>button</a:t>
            </a:r>
            <a:r>
              <a:rPr lang="es-MX" dirty="0"/>
              <a:t>&gt;</a:t>
            </a:r>
            <a:br>
              <a:rPr lang="es-MX" dirty="0"/>
            </a:br>
            <a:r>
              <a:rPr lang="es-MX" dirty="0"/>
              <a:t/>
            </a:r>
            <a:br>
              <a:rPr lang="es-MX" dirty="0"/>
            </a:br>
            <a:r>
              <a:rPr lang="es-MX" dirty="0"/>
              <a:t>&lt;script&gt;</a:t>
            </a:r>
            <a:br>
              <a:rPr lang="es-MX" dirty="0"/>
            </a:br>
            <a:r>
              <a:rPr lang="es-MX" dirty="0" err="1"/>
              <a:t>var</a:t>
            </a:r>
            <a:r>
              <a:rPr lang="es-MX" dirty="0"/>
              <a:t> </a:t>
            </a:r>
            <a:r>
              <a:rPr lang="es-MX" dirty="0" err="1" smtClean="0"/>
              <a:t>miHora</a:t>
            </a:r>
            <a:r>
              <a:rPr lang="es-MX" dirty="0" smtClean="0"/>
              <a:t> </a:t>
            </a:r>
            <a:r>
              <a:rPr lang="es-MX" dirty="0"/>
              <a:t>= </a:t>
            </a:r>
            <a:r>
              <a:rPr lang="es-MX" dirty="0" err="1"/>
              <a:t>setInterval</a:t>
            </a:r>
            <a:r>
              <a:rPr lang="es-MX" dirty="0"/>
              <a:t>(</a:t>
            </a:r>
            <a:r>
              <a:rPr lang="es-MX" dirty="0" err="1"/>
              <a:t>myTimer</a:t>
            </a:r>
            <a:r>
              <a:rPr lang="es-MX" dirty="0"/>
              <a:t>, 1000</a:t>
            </a:r>
            <a:r>
              <a:rPr lang="es-MX" dirty="0" smtClean="0"/>
              <a:t>);</a:t>
            </a:r>
          </a:p>
          <a:p>
            <a:pPr marL="0" indent="0">
              <a:buNone/>
            </a:pP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endParaRPr lang="es-MX" dirty="0" smtClean="0"/>
          </a:p>
        </p:txBody>
      </p:sp>
    </p:spTree>
    <p:extLst>
      <p:ext uri="{BB962C8B-B14F-4D97-AF65-F5344CB8AC3E}">
        <p14:creationId xmlns:p14="http://schemas.microsoft.com/office/powerpoint/2010/main" val="12740016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xmlns="" val="20000"/>
                    </a:ext>
                  </a:extLst>
                </a:gridCol>
                <a:gridCol w="1293791">
                  <a:extLst>
                    <a:ext uri="{9D8B030D-6E8A-4147-A177-3AD203B41FA5}">
                      <a16:colId xmlns:a16="http://schemas.microsoft.com/office/drawing/2014/main" xmlns=""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xmlns=""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xmlns=""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xmlns=""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xmlns="" val="20000"/>
                    </a:ext>
                  </a:extLst>
                </a:gridCol>
                <a:gridCol w="2380575">
                  <a:extLst>
                    <a:ext uri="{9D8B030D-6E8A-4147-A177-3AD203B41FA5}">
                      <a16:colId xmlns:a16="http://schemas.microsoft.com/office/drawing/2014/main" xmlns="" val="20001"/>
                    </a:ext>
                  </a:extLst>
                </a:gridCol>
                <a:gridCol w="2380575">
                  <a:extLst>
                    <a:ext uri="{9D8B030D-6E8A-4147-A177-3AD203B41FA5}">
                      <a16:colId xmlns:a16="http://schemas.microsoft.com/office/drawing/2014/main" xmlns=""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xmlns=""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xmlns=""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xmlns=""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xmlns="" val="20000"/>
                    </a:ext>
                  </a:extLst>
                </a:gridCol>
                <a:gridCol w="2401156">
                  <a:extLst>
                    <a:ext uri="{9D8B030D-6E8A-4147-A177-3AD203B41FA5}">
                      <a16:colId xmlns:a16="http://schemas.microsoft.com/office/drawing/2014/main" xmlns="" val="20001"/>
                    </a:ext>
                  </a:extLst>
                </a:gridCol>
                <a:gridCol w="2401156">
                  <a:extLst>
                    <a:ext uri="{9D8B030D-6E8A-4147-A177-3AD203B41FA5}">
                      <a16:colId xmlns:a16="http://schemas.microsoft.com/office/drawing/2014/main" xmlns=""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xmlns=""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xmlns=""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xmlns=""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xmlns=""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xmlns=""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127957" y="1383010"/>
            <a:ext cx="8952085" cy="5474990"/>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6" y="1690688"/>
            <a:ext cx="6932588" cy="4151312"/>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barios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xmlns="" val="358809226"/>
                    </a:ext>
                  </a:extLst>
                </a:gridCol>
                <a:gridCol w="3683726">
                  <a:extLst>
                    <a:ext uri="{9D8B030D-6E8A-4147-A177-3AD203B41FA5}">
                      <a16:colId xmlns:a16="http://schemas.microsoft.com/office/drawing/2014/main" xmlns="" val="297456553"/>
                    </a:ext>
                  </a:extLst>
                </a:gridCol>
                <a:gridCol w="3555273">
                  <a:extLst>
                    <a:ext uri="{9D8B030D-6E8A-4147-A177-3AD203B41FA5}">
                      <a16:colId xmlns:a16="http://schemas.microsoft.com/office/drawing/2014/main" xmlns=""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xmlns="" val="3922543209"/>
                    </a:ext>
                  </a:extLst>
                </a:gridCol>
                <a:gridCol w="3216997">
                  <a:extLst>
                    <a:ext uri="{9D8B030D-6E8A-4147-A177-3AD203B41FA5}">
                      <a16:colId xmlns:a16="http://schemas.microsoft.com/office/drawing/2014/main" xmlns="" val="858933005"/>
                    </a:ext>
                  </a:extLst>
                </a:gridCol>
                <a:gridCol w="3438409">
                  <a:extLst>
                    <a:ext uri="{9D8B030D-6E8A-4147-A177-3AD203B41FA5}">
                      <a16:colId xmlns:a16="http://schemas.microsoft.com/office/drawing/2014/main" xmlns=""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xmlns="" val="2157772263"/>
                    </a:ext>
                  </a:extLst>
                </a:gridCol>
                <a:gridCol w="3604381">
                  <a:extLst>
                    <a:ext uri="{9D8B030D-6E8A-4147-A177-3AD203B41FA5}">
                      <a16:colId xmlns:a16="http://schemas.microsoft.com/office/drawing/2014/main" xmlns="" val="1267885860"/>
                    </a:ext>
                  </a:extLst>
                </a:gridCol>
                <a:gridCol w="2900922">
                  <a:extLst>
                    <a:ext uri="{9D8B030D-6E8A-4147-A177-3AD203B41FA5}">
                      <a16:colId xmlns:a16="http://schemas.microsoft.com/office/drawing/2014/main" xmlns=""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xmlns="" val="2157772263"/>
                    </a:ext>
                  </a:extLst>
                </a:gridCol>
                <a:gridCol w="3656633">
                  <a:extLst>
                    <a:ext uri="{9D8B030D-6E8A-4147-A177-3AD203B41FA5}">
                      <a16:colId xmlns:a16="http://schemas.microsoft.com/office/drawing/2014/main" xmlns="" val="1267885860"/>
                    </a:ext>
                  </a:extLst>
                </a:gridCol>
                <a:gridCol w="2900922">
                  <a:extLst>
                    <a:ext uri="{9D8B030D-6E8A-4147-A177-3AD203B41FA5}">
                      <a16:colId xmlns:a16="http://schemas.microsoft.com/office/drawing/2014/main" xmlns=""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xmlns=""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xmlns=""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1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
        <p:nvSpPr>
          <p:cNvPr id="4" name="CuadroTexto 3"/>
          <p:cNvSpPr txBox="1"/>
          <p:nvPr/>
        </p:nvSpPr>
        <p:spPr>
          <a:xfrm>
            <a:off x="8502556" y="5472668"/>
            <a:ext cx="1357808" cy="369332"/>
          </a:xfrm>
          <a:prstGeom prst="rect">
            <a:avLst/>
          </a:prstGeom>
          <a:noFill/>
        </p:spPr>
        <p:txBody>
          <a:bodyPr wrap="none" rtlCol="0">
            <a:spAutoFit/>
          </a:bodyPr>
          <a:lstStyle/>
          <a:p>
            <a:r>
              <a:rPr lang="es-MX" dirty="0" smtClean="0"/>
              <a:t>EJEMPLO H1</a:t>
            </a:r>
            <a:endParaRPr lang="es-MX" dirty="0"/>
          </a:p>
        </p:txBody>
      </p:sp>
    </p:spTree>
    <p:extLst>
      <p:ext uri="{BB962C8B-B14F-4D97-AF65-F5344CB8AC3E}">
        <p14:creationId xmlns:p14="http://schemas.microsoft.com/office/powerpoint/2010/main" val="17051532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3485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4236</TotalTime>
  <Words>4020</Words>
  <Application>Microsoft Office PowerPoint</Application>
  <PresentationFormat>Panorámica</PresentationFormat>
  <Paragraphs>768</Paragraphs>
  <Slides>116</Slides>
  <Notes>35</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116</vt:i4>
      </vt:variant>
    </vt:vector>
  </HeadingPairs>
  <TitlesOfParts>
    <vt:vector size="125" baseType="lpstr">
      <vt:lpstr>Arial</vt:lpstr>
      <vt:lpstr>Bahnschrift</vt:lpstr>
      <vt:lpstr>Calibri</vt:lpstr>
      <vt:lpstr>Consolas</vt:lpstr>
      <vt:lpstr>Courier New</vt:lpstr>
      <vt:lpstr>Helvetica Neue</vt:lpstr>
      <vt:lpstr>Times New Roman</vt:lpstr>
      <vt:lpstr>Wingdings</vt:lpstr>
      <vt:lpstr>Tema de Office</vt:lpstr>
      <vt:lpstr>Desarrollo de Aplicaciones Web</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Bibliografía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Usuario de Windows</cp:lastModifiedBy>
  <cp:revision>190</cp:revision>
  <cp:lastPrinted>2018-01-19T13:53:27Z</cp:lastPrinted>
  <dcterms:created xsi:type="dcterms:W3CDTF">2018-01-18T19:28:46Z</dcterms:created>
  <dcterms:modified xsi:type="dcterms:W3CDTF">2018-06-21T17:05:44Z</dcterms:modified>
</cp:coreProperties>
</file>