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286" r:id="rId117"/>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935" autoAdjust="0"/>
  </p:normalViewPr>
  <p:slideViewPr>
    <p:cSldViewPr snapToGrid="0">
      <p:cViewPr varScale="1">
        <p:scale>
          <a:sx n="69" d="100"/>
          <a:sy n="69" d="100"/>
        </p:scale>
        <p:origin x="780" y="72"/>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06/07/2018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06/07/2018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06/07/2018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06/07/2018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06/07/2018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06/07/2018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06/07/2018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06/07/2018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06/07/2018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06/07/2018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06/07/2018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06/07/2018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06/07/2018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06/07/2018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06/07/2018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dirty="0" err="1"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xmlns="" val="1596070528"/>
                    </a:ext>
                  </a:extLst>
                </a:gridCol>
                <a:gridCol w="4175760">
                  <a:extLst>
                    <a:ext uri="{9D8B030D-6E8A-4147-A177-3AD203B41FA5}">
                      <a16:colId xmlns:a16="http://schemas.microsoft.com/office/drawing/2014/main" xmlns=""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xmlns=""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xmlns=""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xmlns=""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xmlns="" val="20000"/>
                    </a:ext>
                  </a:extLst>
                </a:gridCol>
                <a:gridCol w="1293791">
                  <a:extLst>
                    <a:ext uri="{9D8B030D-6E8A-4147-A177-3AD203B41FA5}">
                      <a16:colId xmlns:a16="http://schemas.microsoft.com/office/drawing/2014/main" xmlns=""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xmlns=""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xmlns=""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xmlns=""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xmlns="" val="20000"/>
                    </a:ext>
                  </a:extLst>
                </a:gridCol>
                <a:gridCol w="2380575">
                  <a:extLst>
                    <a:ext uri="{9D8B030D-6E8A-4147-A177-3AD203B41FA5}">
                      <a16:colId xmlns:a16="http://schemas.microsoft.com/office/drawing/2014/main" xmlns="" val="20001"/>
                    </a:ext>
                  </a:extLst>
                </a:gridCol>
                <a:gridCol w="2380575">
                  <a:extLst>
                    <a:ext uri="{9D8B030D-6E8A-4147-A177-3AD203B41FA5}">
                      <a16:colId xmlns:a16="http://schemas.microsoft.com/office/drawing/2014/main" xmlns=""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xmlns="" val="20000"/>
                    </a:ext>
                  </a:extLst>
                </a:gridCol>
                <a:gridCol w="2401156">
                  <a:extLst>
                    <a:ext uri="{9D8B030D-6E8A-4147-A177-3AD203B41FA5}">
                      <a16:colId xmlns:a16="http://schemas.microsoft.com/office/drawing/2014/main" xmlns="" val="20001"/>
                    </a:ext>
                  </a:extLst>
                </a:gridCol>
                <a:gridCol w="2401156">
                  <a:extLst>
                    <a:ext uri="{9D8B030D-6E8A-4147-A177-3AD203B41FA5}">
                      <a16:colId xmlns:a16="http://schemas.microsoft.com/office/drawing/2014/main" xmlns=""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xmlns=""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xmlns=""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xmlns=""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xmlns=""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xmlns=""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127957" y="1383010"/>
            <a:ext cx="8952085" cy="5474990"/>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xmlns="" val="358809226"/>
                    </a:ext>
                  </a:extLst>
                </a:gridCol>
                <a:gridCol w="3683726">
                  <a:extLst>
                    <a:ext uri="{9D8B030D-6E8A-4147-A177-3AD203B41FA5}">
                      <a16:colId xmlns:a16="http://schemas.microsoft.com/office/drawing/2014/main" xmlns="" val="297456553"/>
                    </a:ext>
                  </a:extLst>
                </a:gridCol>
                <a:gridCol w="3555273">
                  <a:extLst>
                    <a:ext uri="{9D8B030D-6E8A-4147-A177-3AD203B41FA5}">
                      <a16:colId xmlns:a16="http://schemas.microsoft.com/office/drawing/2014/main" xmlns=""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xmlns="" val="3922543209"/>
                    </a:ext>
                  </a:extLst>
                </a:gridCol>
                <a:gridCol w="3216997">
                  <a:extLst>
                    <a:ext uri="{9D8B030D-6E8A-4147-A177-3AD203B41FA5}">
                      <a16:colId xmlns:a16="http://schemas.microsoft.com/office/drawing/2014/main" xmlns="" val="858933005"/>
                    </a:ext>
                  </a:extLst>
                </a:gridCol>
                <a:gridCol w="3438409">
                  <a:extLst>
                    <a:ext uri="{9D8B030D-6E8A-4147-A177-3AD203B41FA5}">
                      <a16:colId xmlns:a16="http://schemas.microsoft.com/office/drawing/2014/main" xmlns=""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xmlns="" val="2157772263"/>
                    </a:ext>
                  </a:extLst>
                </a:gridCol>
                <a:gridCol w="3604381">
                  <a:extLst>
                    <a:ext uri="{9D8B030D-6E8A-4147-A177-3AD203B41FA5}">
                      <a16:colId xmlns:a16="http://schemas.microsoft.com/office/drawing/2014/main" xmlns="" val="1267885860"/>
                    </a:ext>
                  </a:extLst>
                </a:gridCol>
                <a:gridCol w="2900922">
                  <a:extLst>
                    <a:ext uri="{9D8B030D-6E8A-4147-A177-3AD203B41FA5}">
                      <a16:colId xmlns:a16="http://schemas.microsoft.com/office/drawing/2014/main" xmlns=""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xmlns="" val="2157772263"/>
                    </a:ext>
                  </a:extLst>
                </a:gridCol>
                <a:gridCol w="3656633">
                  <a:extLst>
                    <a:ext uri="{9D8B030D-6E8A-4147-A177-3AD203B41FA5}">
                      <a16:colId xmlns:a16="http://schemas.microsoft.com/office/drawing/2014/main" xmlns="" val="1267885860"/>
                    </a:ext>
                  </a:extLst>
                </a:gridCol>
                <a:gridCol w="2900922">
                  <a:extLst>
                    <a:ext uri="{9D8B030D-6E8A-4147-A177-3AD203B41FA5}">
                      <a16:colId xmlns:a16="http://schemas.microsoft.com/office/drawing/2014/main" xmlns=""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1268556" y="2249885"/>
            <a:ext cx="10670887" cy="316785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061" y="1413465"/>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436349" y="1423987"/>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
        <p:nvSpPr>
          <p:cNvPr id="4" name="CuadroTexto 3"/>
          <p:cNvSpPr txBox="1"/>
          <p:nvPr/>
        </p:nvSpPr>
        <p:spPr>
          <a:xfrm>
            <a:off x="8502556" y="5472668"/>
            <a:ext cx="1357808" cy="369332"/>
          </a:xfrm>
          <a:prstGeom prst="rect">
            <a:avLst/>
          </a:prstGeom>
          <a:noFill/>
        </p:spPr>
        <p:txBody>
          <a:bodyPr wrap="none" rtlCol="0">
            <a:spAutoFit/>
          </a:bodyPr>
          <a:lstStyle/>
          <a:p>
            <a:r>
              <a:rPr lang="es-MX" dirty="0" smtClean="0"/>
              <a:t>EJEMPLO H1</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4583</TotalTime>
  <Words>4020</Words>
  <Application>Microsoft Office PowerPoint</Application>
  <PresentationFormat>Panorámica</PresentationFormat>
  <Paragraphs>768</Paragraphs>
  <Slides>116</Slides>
  <Notes>35</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116</vt:i4>
      </vt:variant>
    </vt:vector>
  </HeadingPairs>
  <TitlesOfParts>
    <vt:vector size="125" baseType="lpstr">
      <vt:lpstr>Arial</vt:lpstr>
      <vt:lpstr>Bahnschrift</vt:lpstr>
      <vt:lpstr>Calibri</vt:lpstr>
      <vt:lpstr>Consolas</vt:lpstr>
      <vt:lpstr>Courier New</vt:lpstr>
      <vt:lpstr>Helvetica Neue</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Usuario de Windows</cp:lastModifiedBy>
  <cp:revision>196</cp:revision>
  <cp:lastPrinted>2018-01-19T13:53:27Z</cp:lastPrinted>
  <dcterms:created xsi:type="dcterms:W3CDTF">2018-01-18T19:28:46Z</dcterms:created>
  <dcterms:modified xsi:type="dcterms:W3CDTF">2018-07-06T23:15:50Z</dcterms:modified>
</cp:coreProperties>
</file>