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"/>
  </p:sldMasterIdLst>
  <p:sldIdLst>
    <p:sldId id="256" r:id="rId38"/>
    <p:sldId id="257" r:id="rId39"/>
    <p:sldId id="258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35-4EE5-9F99-1EB00D9D20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35-4EE5-9F99-1EB00D9D20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35-4EE5-9F99-1EB00D9D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6-474B-BEAF-71D53BEC93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6-474B-BEAF-71D53BEC93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E6-474B-BEAF-71D53BEC9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2B3-4B4F-84EC-DC619C25F45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2B3-4B4F-84EC-DC619C25F451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2B3-4B4F-84EC-DC619C25F45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B3-4B4F-84EC-DC619C25F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D2-4743-BB32-4DA4F6CFF0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D2-4743-BB32-4DA4F6CFF0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D2-4743-BB32-4DA4F6CFF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B5-4E52-B881-2BADC2AE0F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B5-4E52-B881-2BADC2AE0F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B5-4E52-B881-2BADC2AE0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78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2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9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3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6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9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47F3-74FA-4865-BC14-9C03D201A28F}" type="datetimeFigureOut">
              <a:rPr lang="pt-BR" smtClean="0"/>
              <a:t>27/09/2019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BC21-A988-45F5-A44C-E36DF1577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28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1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2.xml"/><Relationship Id="rId12" Type="http://schemas.openxmlformats.org/officeDocument/2006/relationships/customXml" Target="../../customXml/item13.xml"/><Relationship Id="rId17" Type="http://schemas.openxmlformats.org/officeDocument/2006/relationships/image" Target="../media/image2.png"/><Relationship Id="rId25" Type="http://schemas.openxmlformats.org/officeDocument/2006/relationships/image" Target="../media/image10.emf"/><Relationship Id="rId2" Type="http://schemas.openxmlformats.org/officeDocument/2006/relationships/customXml" Target="../../customXml/item4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6.xml"/><Relationship Id="rId11" Type="http://schemas.openxmlformats.org/officeDocument/2006/relationships/customXml" Target="../../customXml/item3.xml"/><Relationship Id="rId24" Type="http://schemas.openxmlformats.org/officeDocument/2006/relationships/image" Target="../media/image9.png"/><Relationship Id="rId5" Type="http://schemas.openxmlformats.org/officeDocument/2006/relationships/customXml" Target="../../customXml/item8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8.png"/><Relationship Id="rId10" Type="http://schemas.openxmlformats.org/officeDocument/2006/relationships/customXml" Target="../../customXml/item7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1.xml"/><Relationship Id="rId2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6.xml"/><Relationship Id="rId16" Type="http://schemas.openxmlformats.org/officeDocument/2006/relationships/hyperlink" Target="a" TargetMode="External"/><Relationship Id="rId1" Type="http://schemas.openxmlformats.org/officeDocument/2006/relationships/customXml" Target="../../customXml/item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26.xml"/><Relationship Id="rId15" Type="http://schemas.openxmlformats.org/officeDocument/2006/relationships/hyperlink" Target="Yoshi" TargetMode="External"/><Relationship Id="rId10" Type="http://schemas.openxmlformats.org/officeDocument/2006/relationships/image" Target="../media/image4.png"/><Relationship Id="rId4" Type="http://schemas.openxmlformats.org/officeDocument/2006/relationships/customXml" Target="../../customXml/item20.xml"/><Relationship Id="rId9" Type="http://schemas.openxmlformats.org/officeDocument/2006/relationships/image" Target="../media/image3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18" Type="http://schemas.openxmlformats.org/officeDocument/2006/relationships/chart" Target="../charts/chart4.xml"/><Relationship Id="rId3" Type="http://schemas.openxmlformats.org/officeDocument/2006/relationships/customXml" Target="../../customXml/item31.xml"/><Relationship Id="rId7" Type="http://schemas.openxmlformats.org/officeDocument/2006/relationships/customXml" Target="../../customXml/item36.xml"/><Relationship Id="rId12" Type="http://schemas.openxmlformats.org/officeDocument/2006/relationships/image" Target="../media/image4.png"/><Relationship Id="rId17" Type="http://schemas.openxmlformats.org/officeDocument/2006/relationships/chart" Target="../charts/chart3.xml"/><Relationship Id="rId2" Type="http://schemas.openxmlformats.org/officeDocument/2006/relationships/customXml" Target="../../customXml/item30.xml"/><Relationship Id="rId16" Type="http://schemas.openxmlformats.org/officeDocument/2006/relationships/chart" Target="../charts/chart2.xml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3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3.xml"/><Relationship Id="rId15" Type="http://schemas.openxmlformats.org/officeDocument/2006/relationships/chart" Target="../charts/chart1.xml"/><Relationship Id="rId10" Type="http://schemas.openxmlformats.org/officeDocument/2006/relationships/image" Target="../media/image2.png"/><Relationship Id="rId19" Type="http://schemas.openxmlformats.org/officeDocument/2006/relationships/chart" Target="../charts/chart5.xml"/><Relationship Id="rId4" Type="http://schemas.openxmlformats.org/officeDocument/2006/relationships/customXml" Target="../../customXml/item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-164"/>
            <a:ext cx="9144000" cy="6858000"/>
            <a:chOff x="0" y="0"/>
            <a:chExt cx="9144000" cy="6858000"/>
          </a:xfrm>
        </p:grpSpPr>
        <p:sp>
          <p:nvSpPr>
            <p:cNvPr id="164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5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66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9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9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7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8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8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8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8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8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8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9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70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80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2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1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72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73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74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5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6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7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8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79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1" name="Content"/>
          <p:cNvSpPr txBox="1"/>
          <p:nvPr>
            <p:custDataLst>
              <p:custData r:id="rId2"/>
            </p:custDataLst>
          </p:nvPr>
        </p:nvSpPr>
        <p:spPr>
          <a:xfrm>
            <a:off x="4449839" y="1705381"/>
            <a:ext cx="4180840" cy="433965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Add Node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Edit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2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Delete </a:t>
            </a:r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1" name="SearchBox"/>
          <p:cNvGrpSpPr/>
          <p:nvPr>
            <p:custDataLst>
              <p:custData r:id="rId3"/>
            </p:custDataLst>
          </p:nvPr>
        </p:nvGrpSpPr>
        <p:grpSpPr>
          <a:xfrm>
            <a:off x="8698001" y="1766918"/>
            <a:ext cx="1807449" cy="310893"/>
            <a:chOff x="4111925" y="3293643"/>
            <a:chExt cx="962995" cy="31676"/>
          </a:xfrm>
        </p:grpSpPr>
        <p:sp>
          <p:nvSpPr>
            <p:cNvPr id="212" name="Content"/>
            <p:cNvSpPr>
              <a:spLocks/>
            </p:cNvSpPr>
            <p:nvPr/>
          </p:nvSpPr>
          <p:spPr>
            <a:xfrm>
              <a:off x="4111925" y="3297182"/>
              <a:ext cx="940168" cy="2329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400" b="1" i="1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386</a:t>
              </a:r>
              <a:endParaRPr lang="en-US" sz="1050" b="1" i="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277" y="3293643"/>
              <a:ext cx="165643" cy="3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" name="Content"/>
          <p:cNvSpPr txBox="1"/>
          <p:nvPr>
            <p:custDataLst>
              <p:custData r:id="rId4"/>
            </p:custDataLst>
          </p:nvPr>
        </p:nvSpPr>
        <p:spPr>
          <a:xfrm>
            <a:off x="7925245" y="1736141"/>
            <a:ext cx="81304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Node</a:t>
            </a:r>
          </a:p>
        </p:txBody>
      </p:sp>
      <p:pic>
        <p:nvPicPr>
          <p:cNvPr id="216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77" y="269873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Content"/>
          <p:cNvSpPr txBox="1"/>
          <p:nvPr>
            <p:custDataLst>
              <p:custData r:id="rId6"/>
            </p:custDataLst>
          </p:nvPr>
        </p:nvSpPr>
        <p:spPr>
          <a:xfrm>
            <a:off x="5615177" y="2605476"/>
            <a:ext cx="1850164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aws386dnv</a:t>
            </a:r>
          </a:p>
        </p:txBody>
      </p:sp>
      <p:pic>
        <p:nvPicPr>
          <p:cNvPr id="221" name="Picture 2" descr="C:\Users\t-dantay\Documents\First24\error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36" y="3190367"/>
            <a:ext cx="213882" cy="2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Content"/>
          <p:cNvSpPr txBox="1"/>
          <p:nvPr>
            <p:custDataLst>
              <p:custData r:id="rId8"/>
            </p:custDataLst>
          </p:nvPr>
        </p:nvSpPr>
        <p:spPr>
          <a:xfrm>
            <a:off x="5615177" y="3121836"/>
            <a:ext cx="1850164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aws386prd</a:t>
            </a:r>
          </a:p>
        </p:txBody>
      </p:sp>
      <p:grpSp>
        <p:nvGrpSpPr>
          <p:cNvPr id="223" name="List"/>
          <p:cNvGrpSpPr/>
          <p:nvPr>
            <p:custDataLst>
              <p:custData r:id="rId9"/>
            </p:custDataLst>
          </p:nvPr>
        </p:nvGrpSpPr>
        <p:grpSpPr>
          <a:xfrm>
            <a:off x="1756561" y="2203502"/>
            <a:ext cx="2519158" cy="3342640"/>
            <a:chOff x="4610405" y="3047458"/>
            <a:chExt cx="1651415" cy="1533692"/>
          </a:xfrm>
        </p:grpSpPr>
        <p:grpSp>
          <p:nvGrpSpPr>
            <p:cNvPr id="224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230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1" name="Content"/>
              <p:cNvSpPr/>
              <p:nvPr/>
            </p:nvSpPr>
            <p:spPr>
              <a:xfrm>
                <a:off x="4648810" y="3359442"/>
                <a:ext cx="713680" cy="42200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aws215prd</a:t>
                </a:r>
              </a:p>
              <a:p>
                <a:r>
                  <a:rPr lang="en-US" sz="24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aws386dnv</a:t>
                </a:r>
              </a:p>
              <a:p>
                <a:r>
                  <a:rPr lang="en-US" sz="24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aws377hmg</a:t>
                </a:r>
              </a:p>
              <a:p>
                <a:r>
                  <a:rPr lang="en-US" sz="24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aws386prd</a:t>
                </a:r>
              </a:p>
              <a:p>
                <a:r>
                  <a:rPr lang="en-US" sz="24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aws386dnv</a:t>
                </a:r>
              </a:p>
            </p:txBody>
          </p:sp>
        </p:grpSp>
        <p:grpSp>
          <p:nvGrpSpPr>
            <p:cNvPr id="225" name="Group 3"/>
            <p:cNvGrpSpPr/>
            <p:nvPr>
              <p:custDataLst>
                <p:custData r:id="rId14"/>
              </p:custDataLst>
            </p:nvPr>
          </p:nvGrpSpPr>
          <p:grpSpPr>
            <a:xfrm>
              <a:off x="6164805" y="3047458"/>
              <a:ext cx="97015" cy="1533691"/>
              <a:chOff x="4547636" y="1543110"/>
              <a:chExt cx="97015" cy="3562294"/>
            </a:xfrm>
          </p:grpSpPr>
          <p:sp>
            <p:nvSpPr>
              <p:cNvPr id="226" name="ScrollBar"/>
              <p:cNvSpPr>
                <a:spLocks/>
              </p:cNvSpPr>
              <p:nvPr/>
            </p:nvSpPr>
            <p:spPr>
              <a:xfrm>
                <a:off x="4547636" y="1543110"/>
                <a:ext cx="97015" cy="356229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27" name="Slider"/>
              <p:cNvSpPr>
                <a:spLocks/>
              </p:cNvSpPr>
              <p:nvPr/>
            </p:nvSpPr>
            <p:spPr>
              <a:xfrm>
                <a:off x="4547636" y="1861735"/>
                <a:ext cx="97015" cy="36933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UpArrow"/>
              <p:cNvSpPr>
                <a:spLocks/>
              </p:cNvSpPr>
              <p:nvPr/>
            </p:nvSpPr>
            <p:spPr>
              <a:xfrm>
                <a:off x="4575163" y="1582258"/>
                <a:ext cx="41960" cy="6821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DownArrow"/>
              <p:cNvSpPr>
                <a:spLocks/>
              </p:cNvSpPr>
              <p:nvPr/>
            </p:nvSpPr>
            <p:spPr>
              <a:xfrm rot="10800000">
                <a:off x="4575164" y="5002371"/>
                <a:ext cx="41960" cy="68214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2" name="Content"/>
          <p:cNvSpPr txBox="1"/>
          <p:nvPr>
            <p:custDataLst>
              <p:custData r:id="rId10"/>
            </p:custDataLst>
          </p:nvPr>
        </p:nvSpPr>
        <p:spPr>
          <a:xfrm>
            <a:off x="1750967" y="1595457"/>
            <a:ext cx="118974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Node</a:t>
            </a:r>
          </a:p>
        </p:txBody>
      </p:sp>
      <p:grpSp>
        <p:nvGrpSpPr>
          <p:cNvPr id="233" name="CheckBoxUnchecked"/>
          <p:cNvGrpSpPr/>
          <p:nvPr>
            <p:custDataLst>
              <p:custData r:id="rId11"/>
            </p:custDataLst>
          </p:nvPr>
        </p:nvGrpSpPr>
        <p:grpSpPr>
          <a:xfrm>
            <a:off x="4767858" y="2089546"/>
            <a:ext cx="1542225" cy="1469917"/>
            <a:chOff x="5179842" y="2149470"/>
            <a:chExt cx="202472" cy="179219"/>
          </a:xfrm>
        </p:grpSpPr>
        <p:sp>
          <p:nvSpPr>
            <p:cNvPr id="234" name="Content"/>
            <p:cNvSpPr txBox="1">
              <a:spLocks/>
            </p:cNvSpPr>
            <p:nvPr/>
          </p:nvSpPr>
          <p:spPr>
            <a:xfrm>
              <a:off x="5179842" y="2149470"/>
              <a:ext cx="202472" cy="179219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CheckBox"/>
            <p:cNvSpPr>
              <a:spLocks/>
            </p:cNvSpPr>
            <p:nvPr/>
          </p:nvSpPr>
          <p:spPr>
            <a:xfrm>
              <a:off x="5197733" y="2227680"/>
              <a:ext cx="24306" cy="2279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6" name="CheckBox"/>
          <p:cNvSpPr>
            <a:spLocks/>
          </p:cNvSpPr>
          <p:nvPr/>
        </p:nvSpPr>
        <p:spPr>
          <a:xfrm>
            <a:off x="4904133" y="3203816"/>
            <a:ext cx="185138" cy="186984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1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87" y="3141642"/>
            <a:ext cx="337500" cy="337500"/>
          </a:xfrm>
          <a:prstGeom prst="rect">
            <a:avLst/>
          </a:prstGeom>
        </p:spPr>
      </p:pic>
      <p:sp>
        <p:nvSpPr>
          <p:cNvPr id="56" name="Content">
            <a:extLst>
              <a:ext uri="{FF2B5EF4-FFF2-40B4-BE49-F238E27FC236}">
                <a16:creationId xmlns:a16="http://schemas.microsoft.com/office/drawing/2014/main" id="{BDB6F82F-F329-4172-A237-A55451BED5F6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2094675" y="847040"/>
            <a:ext cx="8229600" cy="4905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Settings      Alerts      Dashboard     Analytics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44ADAC1-0DBA-4B5A-B21F-18F1FC532238}"/>
              </a:ext>
            </a:extLst>
          </p:cNvPr>
          <p:cNvSpPr/>
          <p:nvPr/>
        </p:nvSpPr>
        <p:spPr>
          <a:xfrm>
            <a:off x="2722543" y="890582"/>
            <a:ext cx="746371" cy="407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9D60BD38-9F7F-4775-BA60-A0F24182484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630680" y="0"/>
            <a:ext cx="9144000" cy="6858000"/>
            <a:chOff x="0" y="0"/>
            <a:chExt cx="9144000" cy="6858000"/>
          </a:xfrm>
          <a:effectLst/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D04C697D-521A-4DAD-A632-7FA7364D86D4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E73EF412-14F5-4493-8AAC-06F6A3CD4A52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B4AC55A-874D-4184-9207-9FAF66433DA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A218A636-5DF3-4AAD-99FC-412DB211D2B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FB2C4C7E-0F89-47D6-9027-73C743FC4204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59C87B2-FF74-43DB-9898-CAE9EAD871F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C484CB5A-E43D-49AC-84CA-9E485ECDF74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2305CBAD-17E9-4872-BBF2-386B86642C2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A4DA2C5C-F3A1-42D3-A7BD-3A9E9435E2E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3C1BECCA-2AE9-4BB1-8E79-C67F48C4E1C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5761F5E6-585B-4F2F-92F4-0334E476E86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034DFAC-9941-42F0-A2AA-A4CBF069CBA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EDD80B-92BE-4C4C-9836-7624344A58D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7B195D5E-DEF6-42DA-9472-E370869137CB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372F710C-4B69-42E0-BEDF-0B5BC0498F2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F16C332D-64DE-4E34-947F-E8317D065D3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24C16B-0460-4A8F-AC8F-CFB6E6466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53569E-C8D3-44DC-95B1-FF8F3DA97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A3A6C55-11D1-4064-8F28-55E37DFF2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58ED8BC3-6841-4CBF-9B9A-9D40169D409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2F398248-B49B-44C5-AB51-F1791AF165C9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526D4A80-8F46-4BFB-A5F6-BC3663A939BE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DDD4B21-7647-4C03-8A9E-74CC634515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CE7A6DB-6DE2-46B0-8897-762039615D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FF19FE2-2D6E-408E-98A9-50F998A8AD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7758936D-29FA-447E-B452-664DFB5EB25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3696073E-A6CC-4453-88F6-86ACC1671F4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0556D9C8-3C5F-434B-BD85-1947DA5C0FC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8" name="Retângulo 67">
            <a:extLst>
              <a:ext uri="{FF2B5EF4-FFF2-40B4-BE49-F238E27FC236}">
                <a16:creationId xmlns:a16="http://schemas.microsoft.com/office/drawing/2014/main" id="{4ED6D6B3-ADFD-4104-A820-294C75837B3F}"/>
              </a:ext>
            </a:extLst>
          </p:cNvPr>
          <p:cNvSpPr/>
          <p:nvPr/>
        </p:nvSpPr>
        <p:spPr>
          <a:xfrm>
            <a:off x="2109189" y="1433201"/>
            <a:ext cx="8229600" cy="47396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2" name="Picture 2" descr="C:\Users\t-dantay\Documents\First24\error1.png">
            <a:extLst>
              <a:ext uri="{FF2B5EF4-FFF2-40B4-BE49-F238E27FC236}">
                <a16:creationId xmlns:a16="http://schemas.microsoft.com/office/drawing/2014/main" id="{CBF6D82A-1422-4D8A-97D2-87B41DB476E5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13" y="301498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-dantay\Documents\First24\warning1.png">
            <a:extLst>
              <a:ext uri="{FF2B5EF4-FFF2-40B4-BE49-F238E27FC236}">
                <a16:creationId xmlns:a16="http://schemas.microsoft.com/office/drawing/2014/main" id="{D9178F4A-1976-4454-99BD-80A722B0980E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11" y="2113280"/>
            <a:ext cx="376202" cy="3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D4578E29-E48F-4581-A5AC-5A4F510BB622}"/>
              </a:ext>
            </a:extLst>
          </p:cNvPr>
          <p:cNvSpPr txBox="1"/>
          <p:nvPr/>
        </p:nvSpPr>
        <p:spPr>
          <a:xfrm>
            <a:off x="2887775" y="2173210"/>
            <a:ext cx="763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CPU – 90% |  A </a:t>
            </a:r>
            <a:r>
              <a:rPr lang="pt-BR" sz="1600" dirty="0" err="1"/>
              <a:t>Cpu</a:t>
            </a:r>
            <a:r>
              <a:rPr lang="pt-BR" sz="1600" dirty="0"/>
              <a:t> do node aws386dnv esta em 90% há 20 min |  </a:t>
            </a:r>
            <a:r>
              <a:rPr lang="pt-BR" sz="1600" dirty="0">
                <a:hlinkClick r:id="rId15" action="ppaction://hlinkfile"/>
              </a:rPr>
              <a:t>aws386dnv</a:t>
            </a:r>
            <a:endParaRPr lang="pt-BR" sz="16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DFBDE44-EDD3-4698-8907-75B2EC19F921}"/>
              </a:ext>
            </a:extLst>
          </p:cNvPr>
          <p:cNvSpPr txBox="1"/>
          <p:nvPr/>
        </p:nvSpPr>
        <p:spPr>
          <a:xfrm>
            <a:off x="2886923" y="3045758"/>
            <a:ext cx="763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Node </a:t>
            </a:r>
            <a:r>
              <a:rPr lang="pt-BR" sz="1600" dirty="0" err="1"/>
              <a:t>is</a:t>
            </a:r>
            <a:r>
              <a:rPr lang="pt-BR" sz="1600" dirty="0"/>
              <a:t> Down |  O node aws377hmg esta com status Down |  </a:t>
            </a:r>
            <a:r>
              <a:rPr lang="pt-BR" sz="1600" dirty="0">
                <a:hlinkClick r:id="rId16" action="ppaction://hlinkfile"/>
              </a:rPr>
              <a:t>aws377hmg</a:t>
            </a:r>
            <a:endParaRPr lang="pt-BR" sz="1600" dirty="0"/>
          </a:p>
        </p:txBody>
      </p:sp>
      <p:pic>
        <p:nvPicPr>
          <p:cNvPr id="75" name="Picture 2" descr="C:\Users\t-dantay\Documents\First24\warning1.png">
            <a:extLst>
              <a:ext uri="{FF2B5EF4-FFF2-40B4-BE49-F238E27FC236}">
                <a16:creationId xmlns:a16="http://schemas.microsoft.com/office/drawing/2014/main" id="{BA901C0F-DA16-43D2-96F1-0F218DBB4BA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11" y="3779653"/>
            <a:ext cx="376202" cy="3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5A233C69-A087-48E7-A6DE-AC256A75E629}"/>
              </a:ext>
            </a:extLst>
          </p:cNvPr>
          <p:cNvSpPr txBox="1"/>
          <p:nvPr/>
        </p:nvSpPr>
        <p:spPr>
          <a:xfrm>
            <a:off x="2886923" y="3792518"/>
            <a:ext cx="763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Limit</a:t>
            </a:r>
            <a:r>
              <a:rPr lang="pt-BR" sz="1600" dirty="0"/>
              <a:t> Disk |  O disco C:\ do node aws215prd esta em 85% da capacidade |  </a:t>
            </a:r>
            <a:r>
              <a:rPr lang="pt-BR" sz="1600" dirty="0">
                <a:hlinkClick r:id="rId16" action="ppaction://hlinkfile"/>
              </a:rPr>
              <a:t>aws215prd</a:t>
            </a:r>
            <a:endParaRPr lang="pt-BR" sz="1600" dirty="0"/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6BD7C8AD-03AF-4D4D-A922-8EBC47651B9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109189" y="832526"/>
            <a:ext cx="8229600" cy="4905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Settings      Alerts      Dashboard     Analytics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CAFC5CED-026F-4F47-8A77-249642F6A7A9}"/>
              </a:ext>
            </a:extLst>
          </p:cNvPr>
          <p:cNvSpPr/>
          <p:nvPr/>
        </p:nvSpPr>
        <p:spPr>
          <a:xfrm>
            <a:off x="3462775" y="890582"/>
            <a:ext cx="746371" cy="407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0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DBDCAB6B-EA1C-436F-85EA-194B04714C52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525A4B80-1BD1-4D5E-A582-94612F7A793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E8E87EE1-DA3C-4C2E-B9FC-DC2B6DF71DEB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39785A1-CF70-4411-8B2D-B789D995A35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6DADEAB0-0F7B-4DEC-9B3A-FCE4E8C6AF7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03743899-3466-4BC3-AAF1-21FF7D2DF2C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841E4C7-F2B9-486C-8825-5AA7D80111FB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73A37EE-4D3A-4DF0-B79F-8B2B9EA6B86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13D8B29-6ED0-4E95-A816-23C3254CF03E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C57751B4-8A85-4A58-803E-1DEE352691AA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3756A766-B620-475B-AE31-B511E056BA8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1CA652A-CE8C-40E3-80BF-9FCD3BC3E97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708992D-C26D-4BDB-99BB-6310948E1D7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F8C7B3-18C8-4E3E-B3F9-D97E80CE60A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A0BC5FA7-DF94-472B-84A2-CA78D72D94A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51FD8014-8DB5-434E-9B7F-52448815C8D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28442FC0-874C-4470-AC64-EBC9C54D1FE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0A29FEE3-D0FB-479B-9884-7F5FD7CA7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58867EE-BEF3-425A-9BA6-8E5157C28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8495E09-32FF-490F-9BBA-42FF29251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3E4E8F2-82C6-41E0-9ABE-B18061CBF72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D36787D1-14D0-4A5F-8E22-8D3BDB9660D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83939806-FF1C-4A9E-9B2C-350DD965CBF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246936DD-207A-4A0A-A1A0-0EC457CF0C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6CCDF7B-9C7E-4E95-85FB-27E032F5B2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9C76008-8D6F-4D2C-BAAE-A3C8EEEDD1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0D1FCA66-246B-4E74-86D4-74E353EE6CB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282BBE7F-3400-47E4-BA23-4E924753882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56EC0D55-08D3-4A29-9078-1B19D8BD5A2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ent">
            <a:extLst>
              <a:ext uri="{FF2B5EF4-FFF2-40B4-BE49-F238E27FC236}">
                <a16:creationId xmlns:a16="http://schemas.microsoft.com/office/drawing/2014/main" id="{75AA1D36-49E8-44FE-ADAB-43B1E06E4FB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094675" y="847040"/>
            <a:ext cx="8229600" cy="49050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Home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Settings      Alerts      Dashboard     Analytics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7D14E49-9539-473B-9452-3A3B405FCD2E}"/>
              </a:ext>
            </a:extLst>
          </p:cNvPr>
          <p:cNvSpPr/>
          <p:nvPr/>
        </p:nvSpPr>
        <p:spPr>
          <a:xfrm>
            <a:off x="4188483" y="890582"/>
            <a:ext cx="862489" cy="407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C1919AB-536A-4759-B76B-EDD27AB4EE9D}"/>
              </a:ext>
            </a:extLst>
          </p:cNvPr>
          <p:cNvSpPr/>
          <p:nvPr/>
        </p:nvSpPr>
        <p:spPr>
          <a:xfrm>
            <a:off x="2109189" y="1389681"/>
            <a:ext cx="8229600" cy="473964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5" name="LineChart">
            <a:extLst>
              <a:ext uri="{FF2B5EF4-FFF2-40B4-BE49-F238E27FC236}">
                <a16:creationId xmlns:a16="http://schemas.microsoft.com/office/drawing/2014/main" id="{F54DD684-0A82-40E7-B5F1-8F09BAF9EC29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878374883"/>
              </p:ext>
            </p:extLst>
          </p:nvPr>
        </p:nvGraphicFramePr>
        <p:xfrm>
          <a:off x="2447925" y="1642281"/>
          <a:ext cx="4394425" cy="189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7" name="VerticalBarChart">
            <a:extLst>
              <a:ext uri="{FF2B5EF4-FFF2-40B4-BE49-F238E27FC236}">
                <a16:creationId xmlns:a16="http://schemas.microsoft.com/office/drawing/2014/main" id="{2B88CD7F-3D57-4C04-A9ED-7778FE933425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526925432"/>
              </p:ext>
            </p:extLst>
          </p:nvPr>
        </p:nvGraphicFramePr>
        <p:xfrm>
          <a:off x="2297712" y="3886461"/>
          <a:ext cx="2419432" cy="22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8" name="PieChart">
            <a:extLst>
              <a:ext uri="{FF2B5EF4-FFF2-40B4-BE49-F238E27FC236}">
                <a16:creationId xmlns:a16="http://schemas.microsoft.com/office/drawing/2014/main" id="{9AAE9BA4-6B65-4794-ABA4-2077386AC172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2814386854"/>
              </p:ext>
            </p:extLst>
          </p:nvPr>
        </p:nvGraphicFramePr>
        <p:xfrm>
          <a:off x="5078211" y="3924985"/>
          <a:ext cx="2291556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0" name="HorizontalBarChart">
            <a:extLst>
              <a:ext uri="{FF2B5EF4-FFF2-40B4-BE49-F238E27FC236}">
                <a16:creationId xmlns:a16="http://schemas.microsoft.com/office/drawing/2014/main" id="{0EB1A061-9D85-4297-B318-463C23090F42}"/>
              </a:ext>
            </a:extLst>
          </p:cNvPr>
          <p:cNvGraphicFramePr/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3911523369"/>
              </p:ext>
            </p:extLst>
          </p:nvPr>
        </p:nvGraphicFramePr>
        <p:xfrm>
          <a:off x="7556970" y="1510436"/>
          <a:ext cx="2510435" cy="22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1" name="LineChart">
            <a:extLst>
              <a:ext uri="{FF2B5EF4-FFF2-40B4-BE49-F238E27FC236}">
                <a16:creationId xmlns:a16="http://schemas.microsoft.com/office/drawing/2014/main" id="{E3A60130-8E82-4990-9D2B-FA2913859BFD}"/>
              </a:ext>
            </a:extLst>
          </p:cNvPr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3048481837"/>
              </p:ext>
            </p:extLst>
          </p:nvPr>
        </p:nvGraphicFramePr>
        <p:xfrm>
          <a:off x="7389004" y="3933276"/>
          <a:ext cx="2764212" cy="224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1461890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System.Storyboarding.Backgrounds.BrowserWindows8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Props1.xml><?xml version="1.0" encoding="utf-8"?>
<ds:datastoreItem xmlns:ds="http://schemas.openxmlformats.org/officeDocument/2006/customXml" ds:itemID="{F4D2EDAC-571C-4C49-A822-408B3CA0BE0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9707FAC-6E0E-4269-B414-710C6108217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6B632CB-338D-4709-8C33-C3B2BBF338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996AFAF-ACF7-4BF6-A66C-B2C438B1F9F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1BC8966-A018-4A23-9919-8D1C94344F0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E7AAF23-D070-4001-BCCC-BCFA25A266F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A6BA791-4841-4645-8940-9F798BD7ACB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E5B142-6A49-4626-A02B-0DF58685275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20E7E24-1931-4B84-AAF5-57B72EBBAB0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6563263-2665-4535-AA9B-04E9258E886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0F498A7-68B8-46A7-9D6A-E371A271008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04FD58C-1DC9-4023-9B08-6C875A8EA6C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3032AE8-14A9-41E6-8BB9-4553C2FFF26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E7BE20B-BA3B-4BBB-A0E8-B6D05392D5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D4DAEC8-7379-421E-B3E8-FF083F2516E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28EAB25-F23C-4A91-8FC2-DD3A0798056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244389E-31EA-48C2-9FDA-F9F19DB3995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A7529DF-F8F4-4409-803F-593B88C415F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62BDBE0-8C16-4F25-8CC6-5C6E4C35005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CCB0723-1A0E-4B77-9192-2A9946B95C7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AA3C469-D702-47C9-8081-B78DC7367AE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E977287-7889-4511-9229-55CF523E863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1ECFC42-430E-410D-9D87-5ADC73AAE87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8730A68-86C4-4162-9E09-66E4B0E32C4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7EDD6C6-CA40-4BA6-9C55-A37BB0AEBEA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EB4CDD7-AD33-43DB-A70D-1D1191027CB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FCC5F1E-9C07-4E8D-BF7D-3173CB6BF1C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FF1E6F0-5F71-4FB3-BD18-EFCEE4EEAAD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80B0CC7-4AF6-4DB0-A4E0-7FB32FB17B9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081DF83-8538-4882-B7C3-0953CADD659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5E77945-B556-4F2F-ABE8-C928E05E8A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CEEA73-C498-4FD5-851E-D35EFEB83A8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B94A69-3E42-4335-812F-1216F1D02DF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83B2FD8-ACF9-43DF-89B4-C8EC6FFC9B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2019-09-23T21:42:39Z</dcterms:created>
  <dcterms:modified xsi:type="dcterms:W3CDTF">2019-09-27T21:51:53Z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