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A3F54"/>
    <a:srgbClr val="91F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2F2A-0480-4A23-94F2-46D7CC89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798D0-8900-4A99-ABDD-E3F6DAC5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D26E-0C94-4856-B937-DA110797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26AA-7A25-4B22-A850-AAECDEC8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09F69-93AA-44A7-85A3-6FCA7D51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4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DFC1-D348-4EF5-9774-56603FB6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4E00-C1C5-4AFA-8A81-7435A7AF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D937-A1C2-41F5-8C75-238F9D0A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5406-7A2E-49DC-9700-5BE036F6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5697-3A09-45B2-A68C-3B0AC6CF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8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73D9E-E4AF-4D3B-968C-28553E518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A6299-E91D-42A8-B2FD-6F981960B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CFC2-BB17-40B2-9089-D3D99DB6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4D2C-F5A1-4C8E-9CD9-413D603F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8ABA-4959-4113-9889-2301465D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94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5FE3-90EF-4941-A76A-70143504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CE97-B83B-477F-B566-A0016250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269C-399B-488A-B52A-C231C209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7D48-E650-446D-96B2-9155AEB3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4EE5-7C2B-40A8-AB72-86B3C056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8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D719-DDD4-4E08-89D5-CD743F0C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E1707-B7AB-423D-BAE9-08C4D3FE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7FE9-2625-40AA-85FB-152910C6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FE6A-0EAF-419E-8C95-CD05C709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C925-D4AD-4EC4-B495-F84AB0F2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68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4434-66A4-4F24-AFEC-CBF8C6B6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EA6D-EEBF-4746-A0ED-75F0B7B9A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73E09-E243-4D5F-A191-39278FD3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F529F-F2D2-4018-A343-A99FF7F5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6E8E9-B476-4CDD-9C25-5C019AFB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DCBB9-1CB6-40B5-A889-872569CC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01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1E51-D9DA-4C18-A426-DCAA1B5F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0BA66-1102-4AB6-B74C-15CF4696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F287D-7757-4779-A3CA-69084D2D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C3FC7-988C-4FF8-ADFB-29F229CFB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7B747-F1B3-4E82-AA02-CEEEE1BC6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F8D4D-43FB-4052-814A-0F75CAE3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74CF0-794C-44DE-A9D7-BF40CE27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C268B-6C04-4401-89AF-F533AA48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57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B1CE-26D2-40CF-8A8B-382FC2D8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0724D-92FD-492C-9BF1-27C802B1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9E55A-53AE-4802-934C-103E2B6D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F54A-F2F7-4B47-A045-2B9676D3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22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0C104-AA29-4DBB-A142-EE727C93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2025E-0113-4445-9F2F-5E3A7019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439E-A7CB-4C11-ABD3-F0478E7E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26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B924-4AEB-40DB-BE61-1BE8F916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9111-213F-4B0B-91C6-307D6281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FCDC2-FD4A-4C16-B29E-C09604971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D4D3-7833-45B9-84D1-620CC0A7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CDCB-BA94-46BF-A95D-4C421075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63991-2A18-4B8E-8EFB-B44CBC3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34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27A4-351E-41F1-B2C6-1087B5F8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5A524-E2BC-4E87-80BC-72B6AB16F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8A840-2620-4545-B4E6-E1192BCE1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B8A81-FC6D-41D4-BD41-8699B006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164A-78C7-4502-843D-75FC3165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49CB-5768-4794-BE4C-00D0593E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F8F47-314C-46B1-9528-A6DAD983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AF5B7-23A8-46F6-8080-0AF798A7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BE56-EDF7-4DDF-AB76-F9DC2A0F3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14A2-BB31-4AD1-B663-E5847199ACD4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C39D-55BC-4044-B5FE-D25770161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8FE2-2A04-472B-9566-DA39A11EB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D4F55-EE9D-4231-A457-3FA4DBAB5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0690E5F1-CD50-4D5F-80AA-BCCFFD99C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-13834"/>
            <a:ext cx="6871834" cy="687183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F5D16C-35AC-47AE-A240-675BC37C94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6313" r="6650" b="9943"/>
          <a:stretch/>
        </p:blipFill>
        <p:spPr>
          <a:xfrm>
            <a:off x="3773718" y="1736036"/>
            <a:ext cx="4628160" cy="2914278"/>
          </a:xfrm>
          <a:prstGeom prst="rect">
            <a:avLst/>
          </a:prstGeom>
        </p:spPr>
      </p:pic>
      <p:sp>
        <p:nvSpPr>
          <p:cNvPr id="9" name="Retângulo: Cantos Arredondados 33">
            <a:extLst>
              <a:ext uri="{FF2B5EF4-FFF2-40B4-BE49-F238E27FC236}">
                <a16:creationId xmlns:a16="http://schemas.microsoft.com/office/drawing/2014/main" id="{00387BB6-F8C4-4187-8D1D-CCC38462AA9E}"/>
              </a:ext>
            </a:extLst>
          </p:cNvPr>
          <p:cNvSpPr/>
          <p:nvPr/>
        </p:nvSpPr>
        <p:spPr>
          <a:xfrm>
            <a:off x="5705459" y="2186485"/>
            <a:ext cx="781082" cy="206528"/>
          </a:xfrm>
          <a:prstGeom prst="roundRect">
            <a:avLst/>
          </a:prstGeom>
          <a:solidFill>
            <a:srgbClr val="FFFFFF">
              <a:alpha val="3411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CAE876-4878-443E-9120-910B49895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3193174"/>
            <a:ext cx="3646998" cy="1452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2B2F4-A9BA-4638-BF78-E6DC36725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718" y="2147888"/>
            <a:ext cx="984315" cy="249827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0A5F700-F69E-4B70-8826-9DD1CEB2C65A}"/>
              </a:ext>
            </a:extLst>
          </p:cNvPr>
          <p:cNvSpPr/>
          <p:nvPr/>
        </p:nvSpPr>
        <p:spPr>
          <a:xfrm>
            <a:off x="3832167" y="2278509"/>
            <a:ext cx="211975" cy="2290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oogle Shape;63;p13">
            <a:extLst>
              <a:ext uri="{FF2B5EF4-FFF2-40B4-BE49-F238E27FC236}">
                <a16:creationId xmlns:a16="http://schemas.microsoft.com/office/drawing/2014/main" id="{4255215A-DA27-4291-9FEE-F8D3314215C2}"/>
              </a:ext>
            </a:extLst>
          </p:cNvPr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2333" l="10000" r="90000">
                        <a14:foregroundMark x1="30333" y1="89583" x2="45889" y2="92333"/>
                        <a14:foregroundMark x1="46667" y1="33500" x2="53333" y2="52417"/>
                        <a14:foregroundMark x1="56333" y1="40750" x2="55556" y2="54083"/>
                      </a14:backgroundRemoval>
                    </a14:imgEffect>
                  </a14:imgLayer>
                </a14:imgProps>
              </a:ext>
            </a:extLst>
          </a:blip>
          <a:srcRect l="24519" t="10611" r="26098" b="60469"/>
          <a:stretch/>
        </p:blipFill>
        <p:spPr>
          <a:xfrm>
            <a:off x="3832167" y="2305114"/>
            <a:ext cx="211975" cy="1757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3D919C-1192-4EA0-9253-A804E5CBA449}"/>
              </a:ext>
            </a:extLst>
          </p:cNvPr>
          <p:cNvSpPr/>
          <p:nvPr/>
        </p:nvSpPr>
        <p:spPr>
          <a:xfrm>
            <a:off x="4160274" y="2419618"/>
            <a:ext cx="299258" cy="175795"/>
          </a:xfrm>
          <a:prstGeom prst="rect">
            <a:avLst/>
          </a:prstGeom>
          <a:solidFill>
            <a:srgbClr val="2A3F54"/>
          </a:solidFill>
          <a:ln>
            <a:solidFill>
              <a:srgbClr val="2A3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Google Shape;61;p13">
            <a:extLst>
              <a:ext uri="{FF2B5EF4-FFF2-40B4-BE49-F238E27FC236}">
                <a16:creationId xmlns:a16="http://schemas.microsoft.com/office/drawing/2014/main" id="{704BEF9E-4E2C-4098-9F90-AFF585143D3E}"/>
              </a:ext>
            </a:extLst>
          </p:cNvPr>
          <p:cNvSpPr txBox="1"/>
          <p:nvPr/>
        </p:nvSpPr>
        <p:spPr>
          <a:xfrm>
            <a:off x="3951978" y="2319428"/>
            <a:ext cx="915124" cy="16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700" dirty="0">
                <a:solidFill>
                  <a:srgbClr val="FFFFFF"/>
                </a:solidFill>
                <a:latin typeface="+mj-lt"/>
              </a:rPr>
              <a:t>Carlos Almeida</a:t>
            </a:r>
            <a:endParaRPr sz="7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619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F2E32ED268E4DA2A02C548623E642" ma:contentTypeVersion="5" ma:contentTypeDescription="Create a new document." ma:contentTypeScope="" ma:versionID="9d5ed4cd050990c4482f7b916a50c083">
  <xsd:schema xmlns:xsd="http://www.w3.org/2001/XMLSchema" xmlns:xs="http://www.w3.org/2001/XMLSchema" xmlns:p="http://schemas.microsoft.com/office/2006/metadata/properties" xmlns:ns3="9b173b6e-25b4-488a-9f12-d84cbaca711b" xmlns:ns4="98eb98d8-0551-4bce-80e4-4dfd171b00e3" targetNamespace="http://schemas.microsoft.com/office/2006/metadata/properties" ma:root="true" ma:fieldsID="3728eadd7c7e5b5330c1cc10b95ec434" ns3:_="" ns4:_="">
    <xsd:import namespace="9b173b6e-25b4-488a-9f12-d84cbaca711b"/>
    <xsd:import namespace="98eb98d8-0551-4bce-80e4-4dfd171b0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73b6e-25b4-488a-9f12-d84cbaca71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b98d8-0551-4bce-80e4-4dfd171b0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9342BA-DAC6-4CCC-8D8C-1B8897E16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173b6e-25b4-488a-9f12-d84cbaca711b"/>
    <ds:schemaRef ds:uri="98eb98d8-0551-4bce-80e4-4dfd171b0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977287-7889-4511-9229-55CF523E863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47431E0-2222-4E89-A782-AE2D2AA03AEC}">
  <ds:schemaRefs>
    <ds:schemaRef ds:uri="9b173b6e-25b4-488a-9f12-d84cbaca711b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8eb98d8-0551-4bce-80e4-4dfd171b00e3"/>
  </ds:schemaRefs>
</ds:datastoreItem>
</file>

<file path=customXml/itemProps4.xml><?xml version="1.0" encoding="utf-8"?>
<ds:datastoreItem xmlns:ds="http://schemas.openxmlformats.org/officeDocument/2006/customXml" ds:itemID="{D87D8BB1-62D8-426E-AFB5-4E645D61EB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LETICIA LAGO MÓRI</dc:creator>
  <cp:lastModifiedBy>LETICIA LAGO MÓRI</cp:lastModifiedBy>
  <cp:revision>4</cp:revision>
  <dcterms:created xsi:type="dcterms:W3CDTF">2019-09-30T17:19:00Z</dcterms:created>
  <dcterms:modified xsi:type="dcterms:W3CDTF">2019-09-30T19:57:02Z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0x01010034CF2E32ED268E4DA2A02C548623E642</vt:lpwstr>
  </property>
</Properties>
</file>