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77" r:id="rId8"/>
    <p:sldId id="280" r:id="rId9"/>
    <p:sldId id="285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58896"/>
            <a:ext cx="8049423" cy="4682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" y="16614"/>
            <a:ext cx="7873241" cy="159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/>
              <a:t>Canvas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84" y="801858"/>
            <a:ext cx="8753231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172675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1656919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7474623" y="4660259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2000" dirty="0">
                <a:ln w="0"/>
                <a:solidFill>
                  <a:schemeClr val="tx1"/>
                </a:solidFill>
              </a:rPr>
              <a:t>omo</a:t>
            </a:r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6062869" y="2084832"/>
            <a:ext cx="4439081" cy="16435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052737" y="4422319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658" y="180944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8812" y="1794907"/>
            <a:ext cx="805667" cy="80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4482F-58E1-472F-9B07-880AD57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35033" y="4422319"/>
            <a:ext cx="843772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4482139" y="19806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10387244" y="1990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234881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412600" y="4613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D88CD5E-E83C-4310-9141-32EFAB4E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Storyboard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bonecos palito">
            <a:extLst>
              <a:ext uri="{FF2B5EF4-FFF2-40B4-BE49-F238E27FC236}">
                <a16:creationId xmlns:a16="http://schemas.microsoft.com/office/drawing/2014/main" id="{27A2EE94-1495-419E-9269-7E0DC6AD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1" y="2348250"/>
            <a:ext cx="6386732" cy="18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3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47000" y="4962150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de fila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máquinas.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5276" y="1954277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B7AF22D8-FC17-4653-B4EA-12E01095E25B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333" l="10000" r="90000">
                        <a14:foregroundMark x1="30333" y1="89583" x2="45889" y2="92333"/>
                        <a14:foregroundMark x1="46667" y1="33500" x2="53333" y2="52417"/>
                        <a14:foregroundMark x1="56333" y1="40750" x2="55556" y2="54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382" y="1163341"/>
            <a:ext cx="1843200" cy="2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conceitual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A3DA319-44B9-4E9F-A1DD-7E9F61B3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679"/>
            <a:ext cx="5459470" cy="35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Totem Monitoring</vt:lpstr>
      <vt:lpstr>Equipe</vt:lpstr>
      <vt:lpstr>Requisitos</vt:lpstr>
      <vt:lpstr>Canvas</vt:lpstr>
      <vt:lpstr>User Stories</vt:lpstr>
      <vt:lpstr>Apresentação do PowerPoint</vt:lpstr>
      <vt:lpstr>Proto Persona</vt:lpstr>
      <vt:lpstr>Modelo conceitual do banco de dados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2019-09-11T10:37:12Z</dcterms:created>
  <dcterms:modified xsi:type="dcterms:W3CDTF">2019-09-11T16:08:09Z</dcterms:modified>
</cp:coreProperties>
</file>