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78" r:id="rId6"/>
    <p:sldId id="279" r:id="rId7"/>
    <p:sldId id="277" r:id="rId8"/>
    <p:sldId id="280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58896"/>
            <a:ext cx="8049423" cy="46824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9" y="16614"/>
            <a:ext cx="7873241" cy="159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5AC39BD-B262-4D99-9C2E-999CB356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50" y="956603"/>
            <a:ext cx="10025335" cy="555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956603"/>
          </a:xfrm>
        </p:spPr>
        <p:txBody>
          <a:bodyPr>
            <a:normAutofit/>
          </a:bodyPr>
          <a:lstStyle/>
          <a:p>
            <a:r>
              <a:rPr lang="en-US"/>
              <a:t>Canvas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18C20-35BD-4EB2-996D-E87B4D1FF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48750" y="6052333"/>
            <a:ext cx="805667" cy="805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4420A-4307-4470-8E39-B01671164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76783">
            <a:off x="10606308" y="721911"/>
            <a:ext cx="805667" cy="80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EF741-EDF0-415E-962B-04DAE2F8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33673" flipH="1">
            <a:off x="1083208" y="770963"/>
            <a:ext cx="805667" cy="805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0818" y="6053797"/>
            <a:ext cx="805667" cy="8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172675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1656919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7474623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6062869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52737" y="4422319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658" y="180944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8812" y="1794907"/>
            <a:ext cx="805667" cy="805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64482F-58E1-472F-9B07-880AD57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5033" y="4422319"/>
            <a:ext cx="843772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4482139" y="1980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10387244" y="1990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234881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412600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47000" y="4962150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de fila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máquinas.</a:t>
            </a: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5276" y="1954277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pic>
        <p:nvPicPr>
          <p:cNvPr id="13" name="Google Shape;63;p13">
            <a:extLst>
              <a:ext uri="{FF2B5EF4-FFF2-40B4-BE49-F238E27FC236}">
                <a16:creationId xmlns:a16="http://schemas.microsoft.com/office/drawing/2014/main" id="{B7AF22D8-FC17-4653-B4EA-12E01095E25B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333" l="10000" r="90000">
                        <a14:foregroundMark x1="30333" y1="89583" x2="45889" y2="92333"/>
                        <a14:foregroundMark x1="46667" y1="33500" x2="53333" y2="52417"/>
                        <a14:foregroundMark x1="56333" y1="40750" x2="55556" y2="54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382" y="1163341"/>
            <a:ext cx="1843200" cy="2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Totem Monitoring</vt:lpstr>
      <vt:lpstr>Equipe</vt:lpstr>
      <vt:lpstr>Requisitos</vt:lpstr>
      <vt:lpstr>Canvas</vt:lpstr>
      <vt:lpstr>User Stories</vt:lpstr>
      <vt:lpstr>Proto Persona</vt:lpstr>
      <vt:lpstr>Modelo conceitual do banco de dados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2019-09-10T17:59:16Z</dcterms:created>
  <dcterms:modified xsi:type="dcterms:W3CDTF">2019-09-10T17:59:59Z</dcterms:modified>
</cp:coreProperties>
</file>