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"/>
  </p:sldMasterIdLst>
  <p:sldIdLst>
    <p:sldId id="259" r:id="rId48"/>
    <p:sldId id="258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9" autoAdjust="0"/>
    <p:restoredTop sz="94660"/>
  </p:normalViewPr>
  <p:slideViewPr>
    <p:cSldViewPr snapToGrid="0">
      <p:cViewPr>
        <p:scale>
          <a:sx n="60" d="100"/>
          <a:sy n="60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Master" Target="slideMasters/slideMaster1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D-42E1-BF00-50DD831F7E09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D-42E1-BF00-50DD831F7E09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D-42E1-BF00-50DD831F7E0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5-4D62-896F-B8F8CA207520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5-4D62-896F-B8F8CA207520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5-4D62-896F-B8F8CA207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2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9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47F3-74FA-4865-BC14-9C03D201A28F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.xml"/><Relationship Id="rId18" Type="http://schemas.openxmlformats.org/officeDocument/2006/relationships/customXml" Target="../../customXml/item42.xml"/><Relationship Id="rId26" Type="http://schemas.openxmlformats.org/officeDocument/2006/relationships/image" Target="../media/image3.png"/><Relationship Id="rId39" Type="http://schemas.openxmlformats.org/officeDocument/2006/relationships/image" Target="../media/image15.png"/><Relationship Id="rId21" Type="http://schemas.openxmlformats.org/officeDocument/2006/relationships/customXml" Target="../../customXml/item45.xml"/><Relationship Id="rId34" Type="http://schemas.openxmlformats.org/officeDocument/2006/relationships/image" Target="../media/image11.png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41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4.png"/><Relationship Id="rId2" Type="http://schemas.openxmlformats.org/officeDocument/2006/relationships/customXml" Target="../../customXml/item14.xml"/><Relationship Id="rId16" Type="http://schemas.openxmlformats.org/officeDocument/2006/relationships/customXml" Target="../../customXml/item27.xml"/><Relationship Id="rId20" Type="http://schemas.openxmlformats.org/officeDocument/2006/relationships/customXml" Target="../../customXml/item44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22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microsoft.com/office/2007/relationships/hdphoto" Target="../media/hdphoto1.wdp"/><Relationship Id="rId40" Type="http://schemas.openxmlformats.org/officeDocument/2006/relationships/image" Target="../media/image16.png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2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43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25.xml"/><Relationship Id="rId22" Type="http://schemas.openxmlformats.org/officeDocument/2006/relationships/customXml" Target="../../customXml/item46.xml"/><Relationship Id="rId27" Type="http://schemas.openxmlformats.org/officeDocument/2006/relationships/image" Target="../media/image4.png"/><Relationship Id="rId30" Type="http://schemas.openxmlformats.org/officeDocument/2006/relationships/image" Target="../media/image7.emf"/><Relationship Id="rId35" Type="http://schemas.openxmlformats.org/officeDocument/2006/relationships/image" Target="../media/image12.png"/><Relationship Id="rId8" Type="http://schemas.openxmlformats.org/officeDocument/2006/relationships/customXml" Target="../../customXml/item19.xml"/><Relationship Id="rId3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2.xml"/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customXml" Target="../../customXml/item34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31.xml"/><Relationship Id="rId17" Type="http://schemas.openxmlformats.org/officeDocument/2006/relationships/image" Target="../media/image2.png"/><Relationship Id="rId25" Type="http://schemas.openxmlformats.org/officeDocument/2006/relationships/image" Target="../media/image7.emf"/><Relationship Id="rId2" Type="http://schemas.openxmlformats.org/officeDocument/2006/relationships/customXml" Target="../../customXml/item28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microsoft.com/office/2007/relationships/hdphoto" Target="../media/hdphoto1.wdp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30.xml"/><Relationship Id="rId24" Type="http://schemas.openxmlformats.org/officeDocument/2006/relationships/image" Target="../media/image17.png"/><Relationship Id="rId5" Type="http://schemas.openxmlformats.org/officeDocument/2006/relationships/customXml" Target="../../customXml/item36.xml"/><Relationship Id="rId15" Type="http://schemas.openxmlformats.org/officeDocument/2006/relationships/slideLayout" Target="../slideLayouts/slideLayout2.xml"/><Relationship Id="rId23" Type="http://schemas.openxmlformats.org/officeDocument/2006/relationships/chart" Target="../charts/chart2.xml"/><Relationship Id="rId28" Type="http://schemas.openxmlformats.org/officeDocument/2006/relationships/image" Target="../media/image13.png"/><Relationship Id="rId10" Type="http://schemas.openxmlformats.org/officeDocument/2006/relationships/customXml" Target="../../customXml/item29.xml"/><Relationship Id="rId19" Type="http://schemas.openxmlformats.org/officeDocument/2006/relationships/image" Target="../media/image4.png"/><Relationship Id="rId31" Type="http://schemas.openxmlformats.org/officeDocument/2006/relationships/image" Target="../media/image15.png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33.xml"/><Relationship Id="rId22" Type="http://schemas.openxmlformats.org/officeDocument/2006/relationships/chart" Target="../charts/chart1.xml"/><Relationship Id="rId27" Type="http://schemas.openxmlformats.org/officeDocument/2006/relationships/image" Target="../media/image9.pn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WebBrowser"/>
          <p:cNvGrpSpPr/>
          <p:nvPr>
            <p:custDataLst>
              <p:custData r:id="rId1"/>
            </p:custDataLst>
          </p:nvPr>
        </p:nvGrpSpPr>
        <p:grpSpPr>
          <a:xfrm>
            <a:off x="1533098" y="0"/>
            <a:ext cx="9144000" cy="6858000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www.totemmonitorig/interno/contas.com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5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6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9" name="Retângulo 78"/>
          <p:cNvSpPr/>
          <p:nvPr/>
        </p:nvSpPr>
        <p:spPr>
          <a:xfrm>
            <a:off x="1609299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Content"/>
          <p:cNvSpPr/>
          <p:nvPr>
            <p:custDataLst>
              <p:custData r:id="rId2"/>
            </p:custDataLst>
          </p:nvPr>
        </p:nvSpPr>
        <p:spPr>
          <a:xfrm>
            <a:off x="3402531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94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07" y="835032"/>
            <a:ext cx="353024" cy="305842"/>
          </a:xfrm>
          <a:prstGeom prst="rect">
            <a:avLst/>
          </a:prstGeom>
        </p:spPr>
      </p:pic>
      <p:pic>
        <p:nvPicPr>
          <p:cNvPr id="97" name="Picture 4" descr="Resultado de imagem para login icon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888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ontent"/>
          <p:cNvSpPr txBox="1"/>
          <p:nvPr>
            <p:custDataLst>
              <p:custData r:id="rId4"/>
            </p:custDataLst>
          </p:nvPr>
        </p:nvSpPr>
        <p:spPr>
          <a:xfrm>
            <a:off x="9249483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Seta para Baixo 83"/>
          <p:cNvSpPr/>
          <p:nvPr/>
        </p:nvSpPr>
        <p:spPr>
          <a:xfrm>
            <a:off x="10170615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2" name="Picture 18" descr="Resultado de imagem para sino icon 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51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ontent"/>
          <p:cNvSpPr txBox="1"/>
          <p:nvPr>
            <p:custDataLst>
              <p:custData r:id="rId5"/>
            </p:custDataLst>
          </p:nvPr>
        </p:nvSpPr>
        <p:spPr>
          <a:xfrm>
            <a:off x="3576392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3581689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SearchBox"/>
          <p:cNvGrpSpPr/>
          <p:nvPr>
            <p:custDataLst>
              <p:custData r:id="rId6"/>
            </p:custDataLst>
          </p:nvPr>
        </p:nvGrpSpPr>
        <p:grpSpPr>
          <a:xfrm>
            <a:off x="7188762" y="1453678"/>
            <a:ext cx="2349011" cy="310896"/>
            <a:chOff x="4111925" y="3293645"/>
            <a:chExt cx="962997" cy="174108"/>
          </a:xfrm>
        </p:grpSpPr>
        <p:sp>
          <p:nvSpPr>
            <p:cNvPr id="107" name="Content"/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Retângulo 86"/>
          <p:cNvSpPr/>
          <p:nvPr/>
        </p:nvSpPr>
        <p:spPr>
          <a:xfrm>
            <a:off x="3576381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576392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3576392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3576392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3586986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8" name="ScrollbarVertical"/>
          <p:cNvGrpSpPr/>
          <p:nvPr>
            <p:custDataLst>
              <p:custData r:id="rId7"/>
            </p:custDataLst>
          </p:nvPr>
        </p:nvGrpSpPr>
        <p:grpSpPr>
          <a:xfrm>
            <a:off x="10279054" y="1932138"/>
            <a:ext cx="147993" cy="4753951"/>
            <a:chOff x="4507455" y="1543109"/>
            <a:chExt cx="137198" cy="3562291"/>
          </a:xfrm>
        </p:grpSpPr>
        <p:sp>
          <p:nvSpPr>
            <p:cNvPr id="119" name="Background"/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0" name="Slider"/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1" name="UpArrow"/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Arrow"/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Content"/>
          <p:cNvSpPr txBox="1"/>
          <p:nvPr>
            <p:custDataLst>
              <p:custData r:id="rId8"/>
            </p:custDataLst>
          </p:nvPr>
        </p:nvSpPr>
        <p:spPr>
          <a:xfrm>
            <a:off x="3696224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/>
          <p:cNvSpPr txBox="1"/>
          <p:nvPr>
            <p:custDataLst>
              <p:custData r:id="rId9"/>
            </p:custDataLst>
          </p:nvPr>
        </p:nvSpPr>
        <p:spPr>
          <a:xfrm>
            <a:off x="5366764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10"/>
            </p:custDataLst>
          </p:nvPr>
        </p:nvSpPr>
        <p:spPr>
          <a:xfrm>
            <a:off x="6943890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 txBox="1"/>
          <p:nvPr>
            <p:custDataLst>
              <p:custData r:id="rId11"/>
            </p:custDataLst>
          </p:nvPr>
        </p:nvSpPr>
        <p:spPr>
          <a:xfrm>
            <a:off x="8595879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 txBox="1"/>
          <p:nvPr>
            <p:custDataLst>
              <p:custData r:id="rId12"/>
            </p:custDataLst>
          </p:nvPr>
        </p:nvSpPr>
        <p:spPr>
          <a:xfrm>
            <a:off x="3763909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 txBox="1"/>
          <p:nvPr>
            <p:custDataLst>
              <p:custData r:id="rId13"/>
            </p:custDataLst>
          </p:nvPr>
        </p:nvSpPr>
        <p:spPr>
          <a:xfrm>
            <a:off x="5501495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Content"/>
          <p:cNvSpPr/>
          <p:nvPr>
            <p:custDataLst>
              <p:custData r:id="rId14"/>
            </p:custDataLst>
          </p:nvPr>
        </p:nvSpPr>
        <p:spPr>
          <a:xfrm>
            <a:off x="6859578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/>
          <p:cNvSpPr/>
          <p:nvPr>
            <p:custDataLst>
              <p:custData r:id="rId15"/>
            </p:custDataLst>
          </p:nvPr>
        </p:nvSpPr>
        <p:spPr>
          <a:xfrm>
            <a:off x="8485286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56" name="Picture 32" descr="Resultado de imagem para delete icon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278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Content"/>
          <p:cNvSpPr/>
          <p:nvPr>
            <p:custDataLst>
              <p:custData r:id="rId16"/>
            </p:custDataLst>
          </p:nvPr>
        </p:nvSpPr>
        <p:spPr>
          <a:xfrm>
            <a:off x="9043174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58" name="Picture 34" descr="Resultado de imagem para edit icon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80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Resultado de imagem para login icon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47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t-dantay\Documents\Placeholders\home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84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4" descr="Resultado de imagem para graficos icon 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76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6" descr="Resultado de imagem para conta icon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5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Content"/>
          <p:cNvSpPr txBox="1"/>
          <p:nvPr>
            <p:custDataLst>
              <p:custData r:id="rId18"/>
            </p:custDataLst>
          </p:nvPr>
        </p:nvSpPr>
        <p:spPr>
          <a:xfrm>
            <a:off x="2373657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 txBox="1"/>
          <p:nvPr>
            <p:custDataLst>
              <p:custData r:id="rId19"/>
            </p:custDataLst>
          </p:nvPr>
        </p:nvSpPr>
        <p:spPr>
          <a:xfrm>
            <a:off x="2459070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 txBox="1"/>
          <p:nvPr>
            <p:custDataLst>
              <p:custData r:id="rId20"/>
            </p:custDataLst>
          </p:nvPr>
        </p:nvSpPr>
        <p:spPr>
          <a:xfrm>
            <a:off x="2323031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 txBox="1"/>
          <p:nvPr>
            <p:custDataLst>
              <p:custData r:id="rId21"/>
            </p:custDataLst>
          </p:nvPr>
        </p:nvSpPr>
        <p:spPr>
          <a:xfrm>
            <a:off x="2399304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Content"/>
          <p:cNvSpPr/>
          <p:nvPr>
            <p:custDataLst>
              <p:custData r:id="rId22"/>
            </p:custDataLst>
          </p:nvPr>
        </p:nvSpPr>
        <p:spPr>
          <a:xfrm>
            <a:off x="9599953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90" name="Picture 66" descr="Imagem relacionada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862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BDCAB6B-EA1C-436F-85EA-194B04714C5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525A4B80-1BD1-4D5E-A582-94612F7A793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E8E87EE1-DA3C-4C2E-B9FC-DC2B6DF71DE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39785A1-CF70-4411-8B2D-B789D995A35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6DADEAB0-0F7B-4DEC-9B3A-FCE4E8C6AF7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3743899-3466-4BC3-AAF1-21FF7D2DF2C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41E4C7-F2B9-486C-8825-5AA7D80111FB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73A37EE-4D3A-4DF0-B79F-8B2B9EA6B86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13D8B29-6ED0-4E95-A816-23C3254CF03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C57751B4-8A85-4A58-803E-1DEE352691A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3756A766-B620-475B-AE31-B511E056BA8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1CA652A-CE8C-40E3-80BF-9FCD3BC3E97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708992D-C26D-4BDB-99BB-6310948E1D7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F8C7B3-18C8-4E3E-B3F9-D97E80CE60A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A0BC5FA7-DF94-472B-84A2-CA78D72D94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1FD8014-8DB5-434E-9B7F-52448815C8D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28442FC0-874C-4470-AC64-EBC9C54D1FE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0A29FEE3-D0FB-479B-9884-7F5FD7CA7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58867EE-BEF3-425A-9BA6-8E5157C28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8495E09-32FF-490F-9BBA-42FF29251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3E4E8F2-82C6-41E0-9ABE-B18061CBF72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D36787D1-14D0-4A5F-8E22-8D3BDB9660D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www.totemmonitorig/interno/dashboards.com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3939806-FF1C-4A9E-9B2C-350DD965CBF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46936DD-207A-4A0A-A1A0-0EC457CF0C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6CCDF7B-9C7E-4E95-85FB-27E032F5B2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9C76008-8D6F-4D2C-BAAE-A3C8EEEDD1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D1FCA66-246B-4E74-86D4-74E353EE6CB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282BBE7F-3400-47E4-BA23-4E92475388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EC0D55-08D3-4A29-9078-1B19D8BD5A2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3401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558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8" name="VerticalBar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832674941"/>
              </p:ext>
            </p:extLst>
          </p:nvPr>
        </p:nvGraphicFramePr>
        <p:xfrm>
          <a:off x="3786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59" name="LineChart"/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647891346"/>
              </p:ext>
            </p:extLst>
          </p:nvPr>
        </p:nvGraphicFramePr>
        <p:xfrm>
          <a:off x="7067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66" name="DropdownBox"/>
          <p:cNvGrpSpPr/>
          <p:nvPr>
            <p:custDataLst>
              <p:custData r:id="rId5"/>
            </p:custDataLst>
          </p:nvPr>
        </p:nvGrpSpPr>
        <p:grpSpPr>
          <a:xfrm>
            <a:off x="8056964" y="2336728"/>
            <a:ext cx="2222871" cy="228599"/>
            <a:chOff x="4176125" y="3329215"/>
            <a:chExt cx="938351" cy="13160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9" name="DatePicker"/>
          <p:cNvGrpSpPr/>
          <p:nvPr>
            <p:custDataLst>
              <p:custData r:id="rId6"/>
            </p:custDataLst>
          </p:nvPr>
        </p:nvGrpSpPr>
        <p:grpSpPr>
          <a:xfrm>
            <a:off x="3786214" y="2336726"/>
            <a:ext cx="1710521" cy="228608"/>
            <a:chOff x="3790801" y="3347711"/>
            <a:chExt cx="969300" cy="154309"/>
          </a:xfrm>
        </p:grpSpPr>
        <p:sp>
          <p:nvSpPr>
            <p:cNvPr id="70" name="Content"/>
            <p:cNvSpPr>
              <a:spLocks/>
            </p:cNvSpPr>
            <p:nvPr/>
          </p:nvSpPr>
          <p:spPr>
            <a:xfrm>
              <a:off x="3790801" y="3347716"/>
              <a:ext cx="815934" cy="15430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DropdownBox"/>
          <p:cNvGrpSpPr/>
          <p:nvPr>
            <p:custDataLst>
              <p:custData r:id="rId7"/>
            </p:custDataLst>
          </p:nvPr>
        </p:nvGrpSpPr>
        <p:grpSpPr>
          <a:xfrm>
            <a:off x="5689183" y="2330929"/>
            <a:ext cx="2097136" cy="228600"/>
            <a:chOff x="4016824" y="3329204"/>
            <a:chExt cx="1097652" cy="109503"/>
          </a:xfrm>
        </p:grpSpPr>
        <p:sp>
          <p:nvSpPr>
            <p:cNvPr id="78" name="Content"/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82" name="Picture 1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1" y="835032"/>
            <a:ext cx="353024" cy="305842"/>
          </a:xfrm>
          <a:prstGeom prst="rect">
            <a:avLst/>
          </a:prstGeom>
        </p:spPr>
      </p:pic>
      <p:pic>
        <p:nvPicPr>
          <p:cNvPr id="83" name="Picture 4" descr="Resultado de imagem para login ico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tângulo 86"/>
          <p:cNvSpPr/>
          <p:nvPr/>
        </p:nvSpPr>
        <p:spPr>
          <a:xfrm>
            <a:off x="1608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ontent"/>
          <p:cNvSpPr txBox="1"/>
          <p:nvPr>
            <p:custDataLst>
              <p:custData r:id="rId9"/>
            </p:custDataLst>
          </p:nvPr>
        </p:nvSpPr>
        <p:spPr>
          <a:xfrm>
            <a:off x="9169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Seta para Baixo 84"/>
          <p:cNvSpPr/>
          <p:nvPr/>
        </p:nvSpPr>
        <p:spPr>
          <a:xfrm>
            <a:off x="10090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6" name="Picture 18" descr="Resultado de imagem para sino icon 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sultado de imagem para login ico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Placeholders\home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Resultado de imagem para graficos icon 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6" descr="Resultado de imagem para conta icon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ontent"/>
          <p:cNvSpPr txBox="1"/>
          <p:nvPr>
            <p:custDataLst>
              <p:custData r:id="rId11"/>
            </p:custDataLst>
          </p:nvPr>
        </p:nvSpPr>
        <p:spPr>
          <a:xfrm>
            <a:off x="2359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2"/>
            </p:custDataLst>
          </p:nvPr>
        </p:nvSpPr>
        <p:spPr>
          <a:xfrm>
            <a:off x="2444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3"/>
            </p:custDataLst>
          </p:nvPr>
        </p:nvSpPr>
        <p:spPr>
          <a:xfrm>
            <a:off x="2308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4"/>
            </p:custDataLst>
          </p:nvPr>
        </p:nvSpPr>
        <p:spPr>
          <a:xfrm>
            <a:off x="2384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B4CDD7-AD33-43DB-A70D-1D1191027CB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E7AAF23-D070-4001-BCCC-BCFA25A266F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6563263-2665-4535-AA9B-04E9258E886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62BDBE0-8C16-4F25-8CC6-5C6E4C35005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244389E-31EA-48C2-9FDA-F9F19DB3995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0E7E24-1931-4B84-AAF5-57B72EBBAB0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</cp:revision>
  <dcterms:created xsi:type="dcterms:W3CDTF">2019-09-23T21:42:39Z</dcterms:created>
  <dcterms:modified xsi:type="dcterms:W3CDTF">2019-10-02T23:37:45Z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