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657550" y="200850"/>
            <a:ext cx="4218900" cy="237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59850" y="200850"/>
            <a:ext cx="4218900" cy="237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59850" y="2707975"/>
            <a:ext cx="8716500" cy="237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27350" y="316800"/>
            <a:ext cx="840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Quem?</a:t>
            </a:r>
            <a:endParaRPr sz="1500"/>
          </a:p>
        </p:txBody>
      </p:sp>
      <p:sp>
        <p:nvSpPr>
          <p:cNvPr id="58" name="Google Shape;58;p13"/>
          <p:cNvSpPr txBox="1"/>
          <p:nvPr/>
        </p:nvSpPr>
        <p:spPr>
          <a:xfrm>
            <a:off x="4824850" y="316800"/>
            <a:ext cx="32961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Informação/Comportamento</a:t>
            </a:r>
            <a:endParaRPr sz="1500"/>
          </a:p>
        </p:txBody>
      </p:sp>
      <p:sp>
        <p:nvSpPr>
          <p:cNvPr id="59" name="Google Shape;59;p13"/>
          <p:cNvSpPr txBox="1"/>
          <p:nvPr/>
        </p:nvSpPr>
        <p:spPr>
          <a:xfrm>
            <a:off x="453625" y="2924450"/>
            <a:ext cx="3109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Dores e necessidades</a:t>
            </a:r>
            <a:endParaRPr sz="1500"/>
          </a:p>
        </p:txBody>
      </p:sp>
      <p:sp>
        <p:nvSpPr>
          <p:cNvPr id="60" name="Google Shape;60;p13"/>
          <p:cNvSpPr txBox="1"/>
          <p:nvPr/>
        </p:nvSpPr>
        <p:spPr>
          <a:xfrm>
            <a:off x="485250" y="3247725"/>
            <a:ext cx="81735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Incidentes recorrentes do sistema de auto check-in;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Aumento </a:t>
            </a:r>
            <a:r>
              <a:rPr lang="pt-BR" sz="1300"/>
              <a:t>considerável</a:t>
            </a:r>
            <a:r>
              <a:rPr lang="pt-BR" sz="1300"/>
              <a:t> de fila tendo como motivo os incidentes;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Gasto excessivo de tempo para </a:t>
            </a:r>
            <a:r>
              <a:rPr lang="pt-BR" sz="1300"/>
              <a:t>manutenção;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Falta de monitoramento nas máquinas.</a:t>
            </a:r>
            <a:endParaRPr sz="1300"/>
          </a:p>
        </p:txBody>
      </p:sp>
      <p:sp>
        <p:nvSpPr>
          <p:cNvPr id="61" name="Google Shape;61;p13"/>
          <p:cNvSpPr txBox="1"/>
          <p:nvPr/>
        </p:nvSpPr>
        <p:spPr>
          <a:xfrm>
            <a:off x="1968200" y="1123600"/>
            <a:ext cx="14697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/>
              <a:t>Carlos Almeida</a:t>
            </a:r>
            <a:endParaRPr b="1" sz="1300"/>
          </a:p>
        </p:txBody>
      </p:sp>
      <p:sp>
        <p:nvSpPr>
          <p:cNvPr id="62" name="Google Shape;62;p13"/>
          <p:cNvSpPr txBox="1"/>
          <p:nvPr/>
        </p:nvSpPr>
        <p:spPr>
          <a:xfrm>
            <a:off x="4947475" y="707400"/>
            <a:ext cx="3735300" cy="17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25 anos;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Trabalha na </a:t>
            </a:r>
            <a:r>
              <a:rPr lang="pt-BR" sz="1300"/>
              <a:t>área</a:t>
            </a:r>
            <a:r>
              <a:rPr lang="pt-BR" sz="1300"/>
              <a:t> de infraestrutura;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Conhecimento </a:t>
            </a:r>
            <a:r>
              <a:rPr lang="pt-BR" sz="1300"/>
              <a:t>básico</a:t>
            </a:r>
            <a:r>
              <a:rPr lang="pt-BR" sz="1300"/>
              <a:t> de </a:t>
            </a:r>
            <a:r>
              <a:rPr lang="pt-BR" sz="1300"/>
              <a:t>tecnologia;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Trabalha em horário comercial.</a:t>
            </a:r>
            <a:endParaRPr sz="1300"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50" y="631200"/>
            <a:ext cx="1382400" cy="18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