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61D-78C5-48E9-A41C-D7ED7E06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4682-84E4-46E0-89E1-DF9B3546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2FCC-06BA-4CCF-8ACD-45266EFA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DEE-09EB-40FF-BE1E-907C6B0D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4C63-1905-4DC7-BE7F-ABE32D5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C2AC-B893-4656-B0F6-91E71C8A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D364-07B2-4B0F-8A45-9ECF467A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87F-68AE-4068-AFC1-5281C84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9EA8-E81D-4B4E-8240-B7405A7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83E-39D4-4171-BBD8-03DFAEF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EDBB-ED33-48FD-98CD-FA8BDF996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D4CC-615E-411D-B4FA-E4A409947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263-1D89-4C18-9794-5AF85B5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982-F0F5-4D2F-9841-D85330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388-E343-4FE1-93B3-64FC2C5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344-6DD8-40F4-A447-63C775E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8B6F-D0CD-4752-9D0F-B679709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2279-DF28-4213-A077-8A83410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91D5-6FBB-4EE6-B50E-3B2C20C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2328-9BF1-4C07-B060-1AD0A0C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2E6B-E786-4D44-9300-22A045F6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986E-E762-40C9-9A42-76A48C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D1C4-21CD-45A8-B35B-B52BCC9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B62E-B431-4D33-8CFC-99F9D3C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4694-BC63-47AF-AE26-2BB8D65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90E5-F392-4E5D-B881-1B5D623A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A2A0-DDD8-4EBE-A8FC-B8F7855D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6711-75E4-4C9A-B93B-F7DDE744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8416-2042-455E-9F59-3DA21A8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4B13-5101-420D-B4B4-4F44761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68F9-2A6D-41C3-94C6-870DF20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B62-2D19-4E91-999E-EE9B3AD2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490E-115D-4D7B-B7E3-A214B49E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F15A-3343-4BFE-B58D-2ABB8901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213B-D17F-4ED0-B221-452C4ED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F229-AD5E-44D3-A49A-D5AB3EB8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6BD4-99B4-4220-B461-333B202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EF6A1-FB50-4CD4-87CF-C4D5B68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9EAF8-5A71-4CD3-9689-35F873AA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E1A6-5B36-4157-B406-BD0B112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AD51-8A25-4D47-BF96-DE9C38E8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2F89B-DCBD-48E0-A422-758AA431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729B-BEC9-42E1-9B19-8F20B60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26009-6111-4FB6-AE72-0B9F7A26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7FCFF-6F87-41C5-9128-15EF271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DCD0-8856-449B-9B5D-C541D4A1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D3CB-4A14-4CB2-B0ED-30DDE6F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9448-6338-41AB-82E5-2234932C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8EF8-2D7E-4EF6-811D-220BBAAE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C41C-E627-444A-A00D-3CD9399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375D-5D78-40E0-AC83-33DA215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0ECFB-EC16-4AD4-99F3-DDD78C4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5E6-BAC1-4BE3-A06C-4C3C231E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0F-3BD8-4CB5-8F5A-F604372F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A9D5-22C8-4F36-A0ED-219B8FD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BFC9-B7BD-499D-B079-8FBFF30A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AFFE-C58A-4BAD-9DEA-06A005F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5220-FFB6-45C1-8DEA-972DB56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8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6546-56B3-4B2A-8850-F914A5B4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8627-9351-4E95-B868-F4FB900A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2913-3360-439B-A5B8-419EF382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5DE-0DC8-4534-86A5-D1F1F01A51FA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768-18D4-443E-861E-9FE141A2B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D7FD-7CFD-48E4-A118-C8DEE80E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76AD-D835-4153-B64C-26B586A85C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47000" y="496215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dirty="0">
                <a:latin typeface="+mj-lt"/>
              </a:rPr>
              <a:t>Carlos Almeida</a:t>
            </a:r>
            <a:endParaRPr sz="2800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Persona</dc:title>
  <dc:creator>Leh Lago</dc:creator>
  <cp:lastModifiedBy>Leh Lago</cp:lastModifiedBy>
  <cp:revision>1</cp:revision>
  <dcterms:created xsi:type="dcterms:W3CDTF">2019-09-10T17:30:02Z</dcterms:created>
  <dcterms:modified xsi:type="dcterms:W3CDTF">2019-09-10T17:31:59Z</dcterms:modified>
</cp:coreProperties>
</file>