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sldIdLst>
    <p:sldId id="256" r:id="rId5"/>
    <p:sldId id="278" r:id="rId6"/>
    <p:sldId id="279" r:id="rId7"/>
    <p:sldId id="277" r:id="rId8"/>
    <p:sldId id="280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EFEFE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</a:t>
            </a:r>
            <a:r>
              <a:rPr lang="en-US" sz="2000" dirty="0" err="1"/>
              <a:t>Sueto</a:t>
            </a:r>
            <a:endParaRPr lang="en-US" sz="2000" dirty="0"/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EE6-7111-4363-A9D0-3920AB41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525" y="1624042"/>
            <a:ext cx="2557079" cy="1499616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C78E-F46B-4EB4-A49A-7B45FB10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2158896"/>
            <a:ext cx="8049423" cy="46824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C1D6D0-48F4-4448-BE4D-5542E4E8BE24}"/>
              </a:ext>
            </a:extLst>
          </p:cNvPr>
          <p:cNvSpPr/>
          <p:nvPr/>
        </p:nvSpPr>
        <p:spPr>
          <a:xfrm>
            <a:off x="357809" y="662609"/>
            <a:ext cx="808382" cy="1245704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9C3E9-7FF5-4F17-8057-84BFA978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9" y="16614"/>
            <a:ext cx="7873241" cy="1594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90604-0FE5-4C90-AFC8-D7A5CB29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2466" y="2801745"/>
            <a:ext cx="1865195" cy="1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5AC39BD-B262-4D99-9C2E-999CB3564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50" y="956603"/>
            <a:ext cx="10025335" cy="5550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956603"/>
          </a:xfrm>
        </p:spPr>
        <p:txBody>
          <a:bodyPr>
            <a:normAutofit/>
          </a:bodyPr>
          <a:lstStyle/>
          <a:p>
            <a:r>
              <a:rPr lang="en-US"/>
              <a:t>Canvas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918C20-35BD-4EB2-996D-E87B4D1FF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48750" y="6052333"/>
            <a:ext cx="805667" cy="805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44420A-4307-4470-8E39-B01671164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76783">
            <a:off x="10606308" y="721911"/>
            <a:ext cx="805667" cy="805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5EF741-EDF0-415E-962B-04DAE2F83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133673" flipH="1">
            <a:off x="1083208" y="770963"/>
            <a:ext cx="805667" cy="8056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D511DB-BB9F-41E6-9677-A2C16D40A440}"/>
              </a:ext>
            </a:extLst>
          </p:cNvPr>
          <p:cNvSpPr/>
          <p:nvPr/>
        </p:nvSpPr>
        <p:spPr>
          <a:xfrm>
            <a:off x="618978" y="801858"/>
            <a:ext cx="298686" cy="1136755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28385-5D83-47A5-8E88-7B01ED0AD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20818" y="6053797"/>
            <a:ext cx="805667" cy="8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C96FD3-9134-4D82-92B6-16DDC844A02E}"/>
              </a:ext>
            </a:extLst>
          </p:cNvPr>
          <p:cNvSpPr/>
          <p:nvPr/>
        </p:nvSpPr>
        <p:spPr>
          <a:xfrm>
            <a:off x="172675" y="2084832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gerente, devo ter um sistema de monitoramento dos totens de auto check-in para evitar incidentes.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14CF99-42E1-48E6-A3F9-62ED4C67E408}"/>
              </a:ext>
            </a:extLst>
          </p:cNvPr>
          <p:cNvSpPr/>
          <p:nvPr/>
        </p:nvSpPr>
        <p:spPr>
          <a:xfrm>
            <a:off x="1656919" y="4660259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desenvolvedor, gostaria de disponibilizar a conta de acesso aos usuários assinantes para limitar os gastos com memória no Banco de Dados.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5A831C-750F-4B80-8144-EE8FD08E81FA}"/>
              </a:ext>
            </a:extLst>
          </p:cNvPr>
          <p:cNvSpPr/>
          <p:nvPr/>
        </p:nvSpPr>
        <p:spPr>
          <a:xfrm>
            <a:off x="7474623" y="4660259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desenvolvedor, gostaria de um site Institucional para atigir um maior público.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A1A59-806B-4F59-B056-0CEDAC5C3A08}"/>
              </a:ext>
            </a:extLst>
          </p:cNvPr>
          <p:cNvSpPr/>
          <p:nvPr/>
        </p:nvSpPr>
        <p:spPr>
          <a:xfrm>
            <a:off x="6062869" y="2084832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funcionário de Infraestrutura, gostaria de um sistema que envia alertas para ter um tempo de reação mais eficiente.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3A9A1-3AC9-4AAB-9D1C-F8BC2638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052737" y="4422319"/>
            <a:ext cx="843772" cy="805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7D8262-16AB-47E5-A92A-0DE25FBC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9658" y="1809444"/>
            <a:ext cx="805667" cy="805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6D36B-5E92-450C-88E1-7B81123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8812" y="1794907"/>
            <a:ext cx="805667" cy="805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64482F-58E1-472F-9B07-880AD57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5033" y="4422319"/>
            <a:ext cx="843772" cy="8056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AB35FA-885E-40A9-A929-40AA973FBD4B}"/>
              </a:ext>
            </a:extLst>
          </p:cNvPr>
          <p:cNvSpPr txBox="1"/>
          <p:nvPr/>
        </p:nvSpPr>
        <p:spPr>
          <a:xfrm>
            <a:off x="4482139" y="19806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7DBA7-1F58-4B13-9986-DCA20C9576AF}"/>
              </a:ext>
            </a:extLst>
          </p:cNvPr>
          <p:cNvSpPr txBox="1"/>
          <p:nvPr/>
        </p:nvSpPr>
        <p:spPr>
          <a:xfrm>
            <a:off x="10387244" y="1990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66B98-CCF0-48A4-B8BE-BF8EA4118CC7}"/>
              </a:ext>
            </a:extLst>
          </p:cNvPr>
          <p:cNvSpPr txBox="1"/>
          <p:nvPr/>
        </p:nvSpPr>
        <p:spPr>
          <a:xfrm>
            <a:off x="7234881" y="4613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CC087-7CB6-4FC8-9ADA-06D47A624ED3}"/>
              </a:ext>
            </a:extLst>
          </p:cNvPr>
          <p:cNvSpPr txBox="1"/>
          <p:nvPr/>
        </p:nvSpPr>
        <p:spPr>
          <a:xfrm>
            <a:off x="1412600" y="4613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Informação/Comportamento</a:t>
            </a:r>
            <a:endParaRPr sz="2800" dirty="0">
              <a:latin typeface="+mj-lt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Dores e necessidades</a:t>
            </a:r>
            <a:endParaRPr sz="2800" dirty="0"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47000" y="4962150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de fila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máquinas.</a:t>
            </a:r>
            <a:endParaRPr sz="2000" dirty="0">
              <a:latin typeface="+mj-lt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75276" y="1954277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horário comercial.</a:t>
            </a:r>
            <a:endParaRPr sz="2000" dirty="0">
              <a:latin typeface="+mj-lt"/>
            </a:endParaRPr>
          </a:p>
        </p:txBody>
      </p:sp>
      <p:pic>
        <p:nvPicPr>
          <p:cNvPr id="13" name="Google Shape;63;p13">
            <a:extLst>
              <a:ext uri="{FF2B5EF4-FFF2-40B4-BE49-F238E27FC236}">
                <a16:creationId xmlns:a16="http://schemas.microsoft.com/office/drawing/2014/main" id="{B7AF22D8-FC17-4653-B4EA-12E01095E25B}"/>
              </a:ext>
            </a:extLst>
          </p:cNvPr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333" l="10000" r="90000">
                        <a14:foregroundMark x1="30333" y1="89583" x2="45889" y2="92333"/>
                        <a14:foregroundMark x1="46667" y1="33500" x2="53333" y2="52417"/>
                        <a14:foregroundMark x1="56333" y1="40750" x2="55556" y2="540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8382" y="1163341"/>
            <a:ext cx="1843200" cy="24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3" y="1003082"/>
            <a:ext cx="1120800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Quem?</a:t>
            </a:r>
            <a:endParaRPr sz="2800" dirty="0"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Proto Persona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C7C55-E009-4C12-B386-33917778B88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7091" y="3494630"/>
            <a:ext cx="613726" cy="61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C880F-04B8-4464-849E-E635735C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conceitual do banco de dados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3A3DA319-44B9-4E9F-A1DD-7E9F61B3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3679"/>
            <a:ext cx="5459470" cy="35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4960137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8086" y="434823"/>
            <a:ext cx="3789731" cy="37897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Totem Monitoring</vt:lpstr>
      <vt:lpstr>Equipe</vt:lpstr>
      <vt:lpstr>Requisitos</vt:lpstr>
      <vt:lpstr>Canvas</vt:lpstr>
      <vt:lpstr>User Stories</vt:lpstr>
      <vt:lpstr>Proto Persona</vt:lpstr>
      <vt:lpstr>Modelo conceitual do banco de dados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2019-09-11T10:37:12Z</dcterms:created>
  <dcterms:modified xsi:type="dcterms:W3CDTF">2019-09-11T10:39:02Z</dcterms:modified>
</cp:coreProperties>
</file>