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sldIdLst>
    <p:sldId id="256" r:id="rId5"/>
    <p:sldId id="278" r:id="rId6"/>
    <p:sldId id="279" r:id="rId7"/>
    <p:sldId id="277" r:id="rId8"/>
    <p:sldId id="280" r:id="rId9"/>
    <p:sldId id="285" r:id="rId10"/>
    <p:sldId id="282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EFEFE"/>
    <a:srgbClr val="8FF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54723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Totem Monitoring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2331-54B4-4C09-97A9-BC81CBD2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60" y="1130198"/>
            <a:ext cx="2239617" cy="1117423"/>
          </a:xfrm>
        </p:spPr>
        <p:txBody>
          <a:bodyPr/>
          <a:lstStyle/>
          <a:p>
            <a:pPr algn="ctr"/>
            <a:r>
              <a:rPr lang="pt-BR" dirty="0"/>
              <a:t>Equipe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164" y="2340864"/>
            <a:ext cx="2007807" cy="2398643"/>
          </a:xfrm>
        </p:spPr>
        <p:txBody>
          <a:bodyPr anchor="t">
            <a:normAutofit fontScale="92500" lnSpcReduction="10000"/>
          </a:bodyPr>
          <a:lstStyle/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Felipe Sueto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Henrique Lopes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Leticia Lago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Lucas Pires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Victor Massao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Vitória Cristina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76A7-4D9B-4112-BA23-2CB46D49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1814" y="-27198"/>
            <a:ext cx="2368062" cy="2368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470F-CF25-435B-8C90-357CC9DA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555123" flipV="1">
            <a:off x="438789" y="4812351"/>
            <a:ext cx="2213386" cy="22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0EE6-7111-4363-A9D0-3920AB41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6525" y="1624042"/>
            <a:ext cx="2557079" cy="1499616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5C78E-F46B-4EB4-A49A-7B45FB10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2158896"/>
            <a:ext cx="8049423" cy="46824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C1D6D0-48F4-4448-BE4D-5542E4E8BE24}"/>
              </a:ext>
            </a:extLst>
          </p:cNvPr>
          <p:cNvSpPr/>
          <p:nvPr/>
        </p:nvSpPr>
        <p:spPr>
          <a:xfrm>
            <a:off x="357809" y="662609"/>
            <a:ext cx="808382" cy="1245704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9C3E9-7FF5-4F17-8057-84BFA9780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99" y="16614"/>
            <a:ext cx="7873241" cy="1594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F90604-0FE5-4C90-AFC8-D7A5CB290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12466" y="2801745"/>
            <a:ext cx="1865195" cy="18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7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33" y="75468"/>
            <a:ext cx="9720072" cy="956603"/>
          </a:xfrm>
        </p:spPr>
        <p:txBody>
          <a:bodyPr>
            <a:normAutofit/>
          </a:bodyPr>
          <a:lstStyle/>
          <a:p>
            <a:r>
              <a:rPr lang="en-US"/>
              <a:t>Canvas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511DB-BB9F-41E6-9677-A2C16D40A440}"/>
              </a:ext>
            </a:extLst>
          </p:cNvPr>
          <p:cNvSpPr/>
          <p:nvPr/>
        </p:nvSpPr>
        <p:spPr>
          <a:xfrm>
            <a:off x="618978" y="801858"/>
            <a:ext cx="298686" cy="1136755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528385-5D83-47A5-8E88-7B01ED0AD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44535" y="6103983"/>
            <a:ext cx="805667" cy="8056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1853DD6-0877-4540-AF65-E667186EB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384" y="801858"/>
            <a:ext cx="8753231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0997-142D-4C92-B9A3-BE9112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Stories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C96FD3-9134-4D82-92B6-16DDC844A02E}"/>
              </a:ext>
            </a:extLst>
          </p:cNvPr>
          <p:cNvSpPr/>
          <p:nvPr/>
        </p:nvSpPr>
        <p:spPr>
          <a:xfrm>
            <a:off x="172675" y="2084832"/>
            <a:ext cx="4439081" cy="16435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gerente, devo ter um sistema de monitoramento dos totens de auto check-in para evitar incidentes.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14CF99-42E1-48E6-A3F9-62ED4C67E408}"/>
              </a:ext>
            </a:extLst>
          </p:cNvPr>
          <p:cNvSpPr/>
          <p:nvPr/>
        </p:nvSpPr>
        <p:spPr>
          <a:xfrm>
            <a:off x="1656919" y="4660259"/>
            <a:ext cx="4439081" cy="16435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desenvolvedor, gostaria de disponibilizar a conta de acesso aos usuários assinantes para limitar os gastos com memória no Banco de Dados.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5A831C-750F-4B80-8144-EE8FD08E81FA}"/>
              </a:ext>
            </a:extLst>
          </p:cNvPr>
          <p:cNvSpPr/>
          <p:nvPr/>
        </p:nvSpPr>
        <p:spPr>
          <a:xfrm>
            <a:off x="7474623" y="4660259"/>
            <a:ext cx="4439081" cy="16435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</a:t>
            </a:r>
            <a:r>
              <a:rPr lang="pt-BR" sz="2000" dirty="0">
                <a:ln w="0"/>
                <a:solidFill>
                  <a:schemeClr val="tx1"/>
                </a:solidFill>
              </a:rPr>
              <a:t>omo</a:t>
            </a:r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desenvolvedor, gostaria de um site Institucional para atingir um maior público.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2A1A59-806B-4F59-B056-0CEDAC5C3A08}"/>
              </a:ext>
            </a:extLst>
          </p:cNvPr>
          <p:cNvSpPr/>
          <p:nvPr/>
        </p:nvSpPr>
        <p:spPr>
          <a:xfrm>
            <a:off x="6062869" y="2084832"/>
            <a:ext cx="4439081" cy="16435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funcionário de Infraestrutura, gostaria de um sistema que envia alertas para ter um tempo de reação mais eficiente.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43A9A1-3AC9-4AAB-9D1C-F8BC2638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052737" y="4422319"/>
            <a:ext cx="843772" cy="805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7D8262-16AB-47E5-A92A-0DE25FBC5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9658" y="1809444"/>
            <a:ext cx="805667" cy="805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B6D36B-5E92-450C-88E1-7B811233D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8812" y="1794907"/>
            <a:ext cx="805667" cy="805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64482F-58E1-472F-9B07-880AD570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35033" y="4422319"/>
            <a:ext cx="843772" cy="8056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AB35FA-885E-40A9-A929-40AA973FBD4B}"/>
              </a:ext>
            </a:extLst>
          </p:cNvPr>
          <p:cNvSpPr txBox="1"/>
          <p:nvPr/>
        </p:nvSpPr>
        <p:spPr>
          <a:xfrm>
            <a:off x="4482139" y="19806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7DBA7-1F58-4B13-9986-DCA20C9576AF}"/>
              </a:ext>
            </a:extLst>
          </p:cNvPr>
          <p:cNvSpPr txBox="1"/>
          <p:nvPr/>
        </p:nvSpPr>
        <p:spPr>
          <a:xfrm>
            <a:off x="10387244" y="1990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66B98-CCF0-48A4-B8BE-BF8EA4118CC7}"/>
              </a:ext>
            </a:extLst>
          </p:cNvPr>
          <p:cNvSpPr txBox="1"/>
          <p:nvPr/>
        </p:nvSpPr>
        <p:spPr>
          <a:xfrm>
            <a:off x="7234881" y="46133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CC087-7CB6-4FC8-9ADA-06D47A624ED3}"/>
              </a:ext>
            </a:extLst>
          </p:cNvPr>
          <p:cNvSpPr txBox="1"/>
          <p:nvPr/>
        </p:nvSpPr>
        <p:spPr>
          <a:xfrm>
            <a:off x="1412600" y="46133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083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D88CD5E-E83C-4310-9141-32EFAB4E2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Storyboard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m para bonecos palito">
            <a:extLst>
              <a:ext uri="{FF2B5EF4-FFF2-40B4-BE49-F238E27FC236}">
                <a16:creationId xmlns:a16="http://schemas.microsoft.com/office/drawing/2014/main" id="{27A2EE94-1495-419E-9269-7E0DC6AD3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71" y="2348250"/>
            <a:ext cx="6386732" cy="182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93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40AF2B95-D541-48D9-8E63-F9B93ACD1015}"/>
              </a:ext>
            </a:extLst>
          </p:cNvPr>
          <p:cNvSpPr/>
          <p:nvPr/>
        </p:nvSpPr>
        <p:spPr>
          <a:xfrm>
            <a:off x="6210067" y="1003082"/>
            <a:ext cx="5625200" cy="2719315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40FAF5F8-27ED-477A-8DFC-3C54C626357D}"/>
              </a:ext>
            </a:extLst>
          </p:cNvPr>
          <p:cNvSpPr/>
          <p:nvPr/>
        </p:nvSpPr>
        <p:spPr>
          <a:xfrm>
            <a:off x="213133" y="1031464"/>
            <a:ext cx="5625200" cy="269093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C20FCDE5-B747-49BD-B43D-FECCCF7B4B3B}"/>
              </a:ext>
            </a:extLst>
          </p:cNvPr>
          <p:cNvSpPr/>
          <p:nvPr/>
        </p:nvSpPr>
        <p:spPr>
          <a:xfrm>
            <a:off x="213133" y="4080899"/>
            <a:ext cx="11622000" cy="269093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58;p13">
            <a:extLst>
              <a:ext uri="{FF2B5EF4-FFF2-40B4-BE49-F238E27FC236}">
                <a16:creationId xmlns:a16="http://schemas.microsoft.com/office/drawing/2014/main" id="{BAB66BC0-6514-41ED-880B-ADF3D64D9EB2}"/>
              </a:ext>
            </a:extLst>
          </p:cNvPr>
          <p:cNvSpPr txBox="1"/>
          <p:nvPr/>
        </p:nvSpPr>
        <p:spPr>
          <a:xfrm>
            <a:off x="6568818" y="1031465"/>
            <a:ext cx="43948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Informação/Comportamento</a:t>
            </a:r>
            <a:endParaRPr sz="2800" dirty="0">
              <a:latin typeface="+mj-lt"/>
            </a:endParaRPr>
          </a:p>
        </p:txBody>
      </p:sp>
      <p:sp>
        <p:nvSpPr>
          <p:cNvPr id="9" name="Google Shape;59;p13">
            <a:extLst>
              <a:ext uri="{FF2B5EF4-FFF2-40B4-BE49-F238E27FC236}">
                <a16:creationId xmlns:a16="http://schemas.microsoft.com/office/drawing/2014/main" id="{6E3C846B-1A7F-4306-8B23-60ACACAFAA9E}"/>
              </a:ext>
            </a:extLst>
          </p:cNvPr>
          <p:cNvSpPr txBox="1"/>
          <p:nvPr/>
        </p:nvSpPr>
        <p:spPr>
          <a:xfrm>
            <a:off x="502276" y="4118479"/>
            <a:ext cx="4146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Dores e necessidades</a:t>
            </a:r>
            <a:endParaRPr sz="2800" dirty="0">
              <a:latin typeface="+mj-lt"/>
            </a:endParaRP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B735B4BA-0767-4D2C-97A7-219BFEA4E271}"/>
              </a:ext>
            </a:extLst>
          </p:cNvPr>
          <p:cNvSpPr txBox="1"/>
          <p:nvPr/>
        </p:nvSpPr>
        <p:spPr>
          <a:xfrm>
            <a:off x="617767" y="4693059"/>
            <a:ext cx="10898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Incidentes recorrentes do sistema de auto check-in;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Aumento considerável </a:t>
            </a:r>
            <a:r>
              <a:rPr lang="pt-BR" sz="2000" dirty="0" smtClean="0">
                <a:latin typeface="+mj-lt"/>
              </a:rPr>
              <a:t>do uso do totem </a:t>
            </a:r>
            <a:r>
              <a:rPr lang="pt-BR" sz="2000" dirty="0" smtClean="0">
                <a:latin typeface="+mj-lt"/>
              </a:rPr>
              <a:t>tendo </a:t>
            </a:r>
            <a:r>
              <a:rPr lang="pt-BR" sz="2000" dirty="0">
                <a:latin typeface="+mj-lt"/>
              </a:rPr>
              <a:t>como motivo os incidentes;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Gasto excessivo de tempo para manutenção;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Falta de monitoramento nas </a:t>
            </a:r>
            <a:r>
              <a:rPr lang="pt-BR" sz="2000" dirty="0" smtClean="0">
                <a:latin typeface="+mj-lt"/>
              </a:rPr>
              <a:t>máquinas</a:t>
            </a:r>
            <a:r>
              <a:rPr lang="pt-BR" sz="2000" dirty="0">
                <a:latin typeface="+mj-lt"/>
              </a:rPr>
              <a:t>;</a:t>
            </a:r>
            <a:endParaRPr lang="pt-BR" sz="2000" dirty="0" smtClean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 smtClean="0">
                <a:latin typeface="+mj-lt"/>
              </a:rPr>
              <a:t>Não possui histórico de relatório dos outros turnos;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 smtClean="0">
                <a:latin typeface="+mj-lt"/>
              </a:rPr>
              <a:t>Reclamações </a:t>
            </a:r>
            <a:r>
              <a:rPr lang="pt-BR" sz="2000" smtClean="0">
                <a:latin typeface="+mj-lt"/>
              </a:rPr>
              <a:t>do superior;</a:t>
            </a:r>
            <a:endParaRPr lang="pt-BR" sz="2000" dirty="0" smtClean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endParaRPr sz="2000" dirty="0">
              <a:latin typeface="+mj-lt"/>
            </a:endParaRPr>
          </a:p>
        </p:txBody>
      </p:sp>
      <p:sp>
        <p:nvSpPr>
          <p:cNvPr id="11" name="Google Shape;61;p13">
            <a:extLst>
              <a:ext uri="{FF2B5EF4-FFF2-40B4-BE49-F238E27FC236}">
                <a16:creationId xmlns:a16="http://schemas.microsoft.com/office/drawing/2014/main" id="{A23DCB2C-4790-43B2-93A5-843B6EAB83AA}"/>
              </a:ext>
            </a:extLst>
          </p:cNvPr>
          <p:cNvSpPr txBox="1"/>
          <p:nvPr/>
        </p:nvSpPr>
        <p:spPr>
          <a:xfrm>
            <a:off x="2574247" y="2131926"/>
            <a:ext cx="2657417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800" b="1" dirty="0">
                <a:latin typeface="+mj-lt"/>
              </a:rPr>
              <a:t>Carlos Almeida</a:t>
            </a:r>
            <a:endParaRPr sz="2800" b="1" dirty="0">
              <a:latin typeface="+mj-lt"/>
            </a:endParaRPr>
          </a:p>
        </p:txBody>
      </p:sp>
      <p:sp>
        <p:nvSpPr>
          <p:cNvPr id="12" name="Google Shape;62;p13">
            <a:extLst>
              <a:ext uri="{FF2B5EF4-FFF2-40B4-BE49-F238E27FC236}">
                <a16:creationId xmlns:a16="http://schemas.microsoft.com/office/drawing/2014/main" id="{1FC9ABD7-EA7B-4CE5-8E3E-A1715D2F38D7}"/>
              </a:ext>
            </a:extLst>
          </p:cNvPr>
          <p:cNvSpPr txBox="1"/>
          <p:nvPr/>
        </p:nvSpPr>
        <p:spPr>
          <a:xfrm>
            <a:off x="6596633" y="1950789"/>
            <a:ext cx="4980400" cy="16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25 anos;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na área de infraestrutura;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Conhecimento básico de tecnologia;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em horário comercial.</a:t>
            </a:r>
            <a:endParaRPr sz="2000" dirty="0">
              <a:latin typeface="+mj-lt"/>
            </a:endParaRPr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E384F87D-5B35-49DA-BC25-7F837F53243D}"/>
              </a:ext>
            </a:extLst>
          </p:cNvPr>
          <p:cNvSpPr txBox="1"/>
          <p:nvPr/>
        </p:nvSpPr>
        <p:spPr>
          <a:xfrm>
            <a:off x="475043" y="1003082"/>
            <a:ext cx="1120800" cy="6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Quem?</a:t>
            </a:r>
            <a:endParaRPr sz="2800" dirty="0"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8" y="200050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/>
              <a:t>Proto Persona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5C7C55-E009-4C12-B386-33917778B8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7091" y="3494630"/>
            <a:ext cx="613726" cy="61372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" b="100000" l="10000" r="95200">
                        <a14:backgroundMark x1="74600" y1="70400" x2="74600" y2="7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0" y="1647970"/>
            <a:ext cx="1778820" cy="1778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70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C880F-04B8-4464-849E-E635735C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conceitual do banco de dados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3A3DA319-44B9-4E9F-A1DD-7E9F61B3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3679"/>
            <a:ext cx="5459470" cy="35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1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4960137"/>
            <a:ext cx="121920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8086" y="434823"/>
            <a:ext cx="3789731" cy="378973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8229600" y="5013147"/>
            <a:ext cx="318052" cy="1268383"/>
          </a:xfrm>
          <a:prstGeom prst="ellipse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354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Calibri</vt:lpstr>
      <vt:lpstr>Tw Cen MT</vt:lpstr>
      <vt:lpstr>Tw Cen MT Condensed</vt:lpstr>
      <vt:lpstr>Wingdings 3</vt:lpstr>
      <vt:lpstr>Integral</vt:lpstr>
      <vt:lpstr>Totem Monitoring</vt:lpstr>
      <vt:lpstr>Equipe</vt:lpstr>
      <vt:lpstr>Requisitos</vt:lpstr>
      <vt:lpstr>Canvas</vt:lpstr>
      <vt:lpstr>User Stories</vt:lpstr>
      <vt:lpstr>Apresentação do PowerPoint</vt:lpstr>
      <vt:lpstr>Proto Persona</vt:lpstr>
      <vt:lpstr>Modelo conceitual do banco de dados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2019-09-11T10:37:12Z</dcterms:created>
  <dcterms:modified xsi:type="dcterms:W3CDTF">2019-10-18T20:09:28Z</dcterms:modified>
</cp:coreProperties>
</file>