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85"/>
  </p:sldMasterIdLst>
  <p:notesMasterIdLst>
    <p:notesMasterId r:id="rId104"/>
  </p:notesMasterIdLst>
  <p:sldIdLst>
    <p:sldId id="256" r:id="rId86"/>
    <p:sldId id="278" r:id="rId87"/>
    <p:sldId id="280" r:id="rId88"/>
    <p:sldId id="282" r:id="rId89"/>
    <p:sldId id="294" r:id="rId90"/>
    <p:sldId id="283" r:id="rId91"/>
    <p:sldId id="286" r:id="rId92"/>
    <p:sldId id="288" r:id="rId93"/>
    <p:sldId id="287" r:id="rId94"/>
    <p:sldId id="295" r:id="rId95"/>
    <p:sldId id="296" r:id="rId96"/>
    <p:sldId id="297" r:id="rId97"/>
    <p:sldId id="293" r:id="rId98"/>
    <p:sldId id="290" r:id="rId99"/>
    <p:sldId id="291" r:id="rId100"/>
    <p:sldId id="289" r:id="rId101"/>
    <p:sldId id="292" r:id="rId102"/>
    <p:sldId id="284" r:id="rId10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FFFFF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4.xml"/><Relationship Id="rId16" Type="http://schemas.openxmlformats.org/officeDocument/2006/relationships/customXml" Target="../customXml/item16.xml"/><Relationship Id="rId107" Type="http://schemas.openxmlformats.org/officeDocument/2006/relationships/theme" Target="theme/theme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17.xml"/><Relationship Id="rId5" Type="http://schemas.openxmlformats.org/officeDocument/2006/relationships/customXml" Target="../customXml/item5.xml"/><Relationship Id="rId90" Type="http://schemas.openxmlformats.org/officeDocument/2006/relationships/slide" Target="slides/slide5.xml"/><Relationship Id="rId95" Type="http://schemas.openxmlformats.org/officeDocument/2006/relationships/slide" Target="slides/slide10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slideMaster" Target="slideMasters/slideMaster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18.xml"/><Relationship Id="rId108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slide" Target="slides/slide3.xml"/><Relationship Id="rId91" Type="http://schemas.openxmlformats.org/officeDocument/2006/relationships/slide" Target="slides/slide6.xml"/><Relationship Id="rId9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1.xml"/><Relationship Id="rId94" Type="http://schemas.openxmlformats.org/officeDocument/2006/relationships/slide" Target="slides/slide9.xml"/><Relationship Id="rId99" Type="http://schemas.openxmlformats.org/officeDocument/2006/relationships/slide" Target="slides/slide14.xml"/><Relationship Id="rId101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2.xml"/><Relationship Id="rId10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2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5.xml"/><Relationship Id="rId105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8.xml"/><Relationship Id="rId98" Type="http://schemas.openxmlformats.org/officeDocument/2006/relationships/slide" Target="slides/slide1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CPU</c:v>
          </c:tx>
          <c:spPr>
            <a:solidFill>
              <a:schemeClr val="accent1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0-411B-ABB7-1FC36752CB41}"/>
            </c:ext>
          </c:extLst>
        </c:ser>
        <c:ser>
          <c:idx val="1"/>
          <c:order val="1"/>
          <c:tx>
            <c:v>MEMÓRIA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0-411B-ABB7-1FC36752CB41}"/>
            </c:ext>
          </c:extLst>
        </c:ser>
        <c:ser>
          <c:idx val="2"/>
          <c:order val="2"/>
          <c:tx>
            <c:v>DISCO</c:v>
          </c:tx>
          <c:spPr>
            <a:solidFill>
              <a:schemeClr val="accent1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0-411B-ABB7-1FC36752C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38100" cap="flat" cmpd="dbl" algn="ctr">
              <a:solidFill>
                <a:schemeClr val="accent1">
                  <a:shade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E-4CA4-86ED-27673B430A4F}"/>
            </c:ext>
          </c:extLst>
        </c:ser>
        <c:ser>
          <c:idx val="1"/>
          <c:order val="1"/>
          <c:tx>
            <c:v>MEMÓRIA</c:v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E-4CA4-86ED-27673B430A4F}"/>
            </c:ext>
          </c:extLst>
        </c:ser>
        <c:ser>
          <c:idx val="2"/>
          <c:order val="2"/>
          <c:tx>
            <c:v>DISCO</c:v>
          </c:tx>
          <c:spPr>
            <a:ln w="38100" cap="flat" cmpd="dbl" algn="ctr">
              <a:solidFill>
                <a:schemeClr val="accent1">
                  <a:tint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9E-4CA4-86ED-27673B430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8.xml"/><Relationship Id="rId18" Type="http://schemas.openxmlformats.org/officeDocument/2006/relationships/customXml" Target="../../customXml/item68.xml"/><Relationship Id="rId26" Type="http://schemas.openxmlformats.org/officeDocument/2006/relationships/image" Target="../media/image15.png"/><Relationship Id="rId39" Type="http://schemas.openxmlformats.org/officeDocument/2006/relationships/image" Target="../media/image27.png"/><Relationship Id="rId21" Type="http://schemas.openxmlformats.org/officeDocument/2006/relationships/customXml" Target="../../customXml/item78.xml"/><Relationship Id="rId34" Type="http://schemas.openxmlformats.org/officeDocument/2006/relationships/image" Target="../media/image23.png"/><Relationship Id="rId42" Type="http://schemas.openxmlformats.org/officeDocument/2006/relationships/image" Target="../media/image4.png"/><Relationship Id="rId7" Type="http://schemas.openxmlformats.org/officeDocument/2006/relationships/customXml" Target="../../customXml/item29.xml"/><Relationship Id="rId2" Type="http://schemas.openxmlformats.org/officeDocument/2006/relationships/customXml" Target="../../customXml/item10.xml"/><Relationship Id="rId16" Type="http://schemas.openxmlformats.org/officeDocument/2006/relationships/customXml" Target="../../customXml/item39.xml"/><Relationship Id="rId20" Type="http://schemas.openxmlformats.org/officeDocument/2006/relationships/customXml" Target="../../customXml/item13.xml"/><Relationship Id="rId29" Type="http://schemas.openxmlformats.org/officeDocument/2006/relationships/image" Target="../media/image18.png"/><Relationship Id="rId41" Type="http://schemas.openxmlformats.org/officeDocument/2006/relationships/image" Target="../media/image29.png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21.xml"/><Relationship Id="rId11" Type="http://schemas.openxmlformats.org/officeDocument/2006/relationships/customXml" Target="../../customXml/item5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8.png"/><Relationship Id="rId5" Type="http://schemas.openxmlformats.org/officeDocument/2006/relationships/customXml" Target="../../customXml/item52.xml"/><Relationship Id="rId15" Type="http://schemas.openxmlformats.org/officeDocument/2006/relationships/customXml" Target="../../customXml/item66.xml"/><Relationship Id="rId23" Type="http://schemas.openxmlformats.org/officeDocument/2006/relationships/customXml" Target="../../customXml/item64.xml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10" Type="http://schemas.openxmlformats.org/officeDocument/2006/relationships/customXml" Target="../../customXml/item77.xml"/><Relationship Id="rId19" Type="http://schemas.openxmlformats.org/officeDocument/2006/relationships/customXml" Target="../../customXml/item23.xml"/><Relationship Id="rId31" Type="http://schemas.openxmlformats.org/officeDocument/2006/relationships/image" Target="../media/image20.emf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82.xml"/><Relationship Id="rId22" Type="http://schemas.openxmlformats.org/officeDocument/2006/relationships/customXml" Target="../../customXml/item37.xml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43" Type="http://schemas.microsoft.com/office/2007/relationships/hdphoto" Target="../media/hdphoto1.wdp"/><Relationship Id="rId8" Type="http://schemas.openxmlformats.org/officeDocument/2006/relationships/customXml" Target="../../customXml/item53.xml"/><Relationship Id="rId3" Type="http://schemas.openxmlformats.org/officeDocument/2006/relationships/customXml" Target="../../customXml/item59.xml"/><Relationship Id="rId12" Type="http://schemas.openxmlformats.org/officeDocument/2006/relationships/customXml" Target="../../customXml/item70.xml"/><Relationship Id="rId17" Type="http://schemas.openxmlformats.org/officeDocument/2006/relationships/customXml" Target="../../customXml/item40.xml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7.xml"/><Relationship Id="rId18" Type="http://schemas.openxmlformats.org/officeDocument/2006/relationships/image" Target="../media/image16.png"/><Relationship Id="rId26" Type="http://schemas.openxmlformats.org/officeDocument/2006/relationships/image" Target="../media/image21.png"/><Relationship Id="rId3" Type="http://schemas.openxmlformats.org/officeDocument/2006/relationships/customXml" Target="../../customXml/item9.xml"/><Relationship Id="rId21" Type="http://schemas.openxmlformats.org/officeDocument/2006/relationships/image" Target="../media/image19.png"/><Relationship Id="rId7" Type="http://schemas.openxmlformats.org/officeDocument/2006/relationships/customXml" Target="../../customXml/item72.xml"/><Relationship Id="rId12" Type="http://schemas.openxmlformats.org/officeDocument/2006/relationships/customXml" Target="../../customXml/item32.xml"/><Relationship Id="rId17" Type="http://schemas.openxmlformats.org/officeDocument/2006/relationships/image" Target="../media/image15.png"/><Relationship Id="rId25" Type="http://schemas.openxmlformats.org/officeDocument/2006/relationships/image" Target="../media/image20.emf"/><Relationship Id="rId33" Type="http://schemas.microsoft.com/office/2007/relationships/hdphoto" Target="../media/hdphoto1.wdp"/><Relationship Id="rId2" Type="http://schemas.openxmlformats.org/officeDocument/2006/relationships/customXml" Target="../../customXml/item18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microsoft.com/office/2007/relationships/hdphoto" Target="../media/hdphoto3.wdp"/><Relationship Id="rId1" Type="http://schemas.openxmlformats.org/officeDocument/2006/relationships/customXml" Target="../../customXml/item62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15.xml"/><Relationship Id="rId24" Type="http://schemas.openxmlformats.org/officeDocument/2006/relationships/image" Target="../media/image30.png"/><Relationship Id="rId32" Type="http://schemas.openxmlformats.org/officeDocument/2006/relationships/image" Target="../media/image4.png"/><Relationship Id="rId5" Type="http://schemas.openxmlformats.org/officeDocument/2006/relationships/customXml" Target="../../customXml/item73.xml"/><Relationship Id="rId15" Type="http://schemas.openxmlformats.org/officeDocument/2006/relationships/slideLayout" Target="../slideLayouts/slideLayout6.xml"/><Relationship Id="rId23" Type="http://schemas.openxmlformats.org/officeDocument/2006/relationships/chart" Target="../charts/chart2.xml"/><Relationship Id="rId28" Type="http://schemas.openxmlformats.org/officeDocument/2006/relationships/image" Target="../media/image26.png"/><Relationship Id="rId10" Type="http://schemas.openxmlformats.org/officeDocument/2006/relationships/customXml" Target="../../customXml/item8.xml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customXml" Target="../../customXml/item81.xml"/><Relationship Id="rId9" Type="http://schemas.openxmlformats.org/officeDocument/2006/relationships/customXml" Target="../../customXml/item4.xml"/><Relationship Id="rId14" Type="http://schemas.openxmlformats.org/officeDocument/2006/relationships/customXml" Target="../../customXml/item16.xml"/><Relationship Id="rId22" Type="http://schemas.openxmlformats.org/officeDocument/2006/relationships/chart" Target="../charts/chart1.xml"/><Relationship Id="rId27" Type="http://schemas.openxmlformats.org/officeDocument/2006/relationships/image" Target="../media/image22.png"/><Relationship Id="rId30" Type="http://schemas.openxmlformats.org/officeDocument/2006/relationships/image" Target="../media/image27.png"/><Relationship Id="rId8" Type="http://schemas.openxmlformats.org/officeDocument/2006/relationships/customXml" Target="../../customXml/item8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7B22E4F-1E60-429E-AFB3-5B0EB335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16" y="2262127"/>
            <a:ext cx="5903296" cy="445698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A83A22-D0E8-4EFC-AFAA-CF206B7ADF4E}"/>
              </a:ext>
            </a:extLst>
          </p:cNvPr>
          <p:cNvSpPr/>
          <p:nvPr/>
        </p:nvSpPr>
        <p:spPr>
          <a:xfrm>
            <a:off x="6242062" y="1732300"/>
            <a:ext cx="1064432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50ADE-87AE-4FF2-9BBB-3AF222A7E91A}"/>
              </a:ext>
            </a:extLst>
          </p:cNvPr>
          <p:cNvSpPr/>
          <p:nvPr/>
        </p:nvSpPr>
        <p:spPr>
          <a:xfrm>
            <a:off x="6129378" y="2331796"/>
            <a:ext cx="1289801" cy="218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9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E20515-A4E2-494A-92C5-EC209268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01" y="2457111"/>
            <a:ext cx="7797521" cy="42254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133496-2559-4C11-A496-6A524CFFF60B}"/>
              </a:ext>
            </a:extLst>
          </p:cNvPr>
          <p:cNvSpPr/>
          <p:nvPr/>
        </p:nvSpPr>
        <p:spPr>
          <a:xfrm>
            <a:off x="5431308" y="1782829"/>
            <a:ext cx="2085737" cy="39618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usuário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DD34-6ECC-4492-BD1E-EA21FC2103ED}"/>
              </a:ext>
            </a:extLst>
          </p:cNvPr>
          <p:cNvSpPr/>
          <p:nvPr/>
        </p:nvSpPr>
        <p:spPr>
          <a:xfrm>
            <a:off x="5802489" y="2551290"/>
            <a:ext cx="1343377" cy="1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012" y="1066960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61C4617-09DF-4439-A29C-65EC8A5F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19" y="2364609"/>
            <a:ext cx="8191669" cy="434866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70CB4C-CA9C-409D-9A4E-DE39A42BB599}"/>
              </a:ext>
            </a:extLst>
          </p:cNvPr>
          <p:cNvSpPr/>
          <p:nvPr/>
        </p:nvSpPr>
        <p:spPr>
          <a:xfrm>
            <a:off x="5667012" y="1681291"/>
            <a:ext cx="2088463" cy="4035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do Dashboard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2AA95-911C-4925-9262-54C19D8A00DE}"/>
              </a:ext>
            </a:extLst>
          </p:cNvPr>
          <p:cNvSpPr/>
          <p:nvPr/>
        </p:nvSpPr>
        <p:spPr>
          <a:xfrm>
            <a:off x="5833363" y="2449689"/>
            <a:ext cx="1952977" cy="191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Mockup das telas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5216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home.png">
            <a:extLst>
              <a:ext uri="{FF2B5EF4-FFF2-40B4-BE49-F238E27FC236}">
                <a16:creationId xmlns:a16="http://schemas.microsoft.com/office/drawing/2014/main" id="{0AF8F99E-3FBD-4D94-8F72-84DB84809315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6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78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7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F20C46C3-B639-40D3-89EA-7FEC619B3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888559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973972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3837933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42">
            <a:grayscl/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3" y="585216"/>
            <a:ext cx="2131476" cy="1499616"/>
          </a:xfrm>
        </p:spPr>
        <p:txBody>
          <a:bodyPr>
            <a:normAutofit/>
          </a:bodyPr>
          <a:lstStyle/>
          <a:p>
            <a:r>
              <a:rPr lang="pt-BR" sz="3600" dirty="0"/>
              <a:t>Dashboards</a:t>
            </a:r>
          </a:p>
        </p:txBody>
      </p:sp>
      <p:grpSp>
        <p:nvGrpSpPr>
          <p:cNvPr id="75" name="WebBrowser">
            <a:extLst>
              <a:ext uri="{FF2B5EF4-FFF2-40B4-BE49-F238E27FC236}">
                <a16:creationId xmlns:a16="http://schemas.microsoft.com/office/drawing/2014/main" id="{4D64F11C-359B-4541-8758-6D4C7BF68CA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76" name="Background">
              <a:extLst>
                <a:ext uri="{FF2B5EF4-FFF2-40B4-BE49-F238E27FC236}">
                  <a16:creationId xmlns:a16="http://schemas.microsoft.com/office/drawing/2014/main" id="{E784160D-55BA-4178-B031-0EE547E77B1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7" name="WindowTitle">
              <a:extLst>
                <a:ext uri="{FF2B5EF4-FFF2-40B4-BE49-F238E27FC236}">
                  <a16:creationId xmlns:a16="http://schemas.microsoft.com/office/drawing/2014/main" id="{8418CB41-53F8-4309-A3A5-16C42C209388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8" name="Group 4">
              <a:extLst>
                <a:ext uri="{FF2B5EF4-FFF2-40B4-BE49-F238E27FC236}">
                  <a16:creationId xmlns:a16="http://schemas.microsoft.com/office/drawing/2014/main" id="{7A0D8F04-A589-4823-AF1B-917B8D93EC9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02" name="Oval 28">
                <a:extLst>
                  <a:ext uri="{FF2B5EF4-FFF2-40B4-BE49-F238E27FC236}">
                    <a16:creationId xmlns:a16="http://schemas.microsoft.com/office/drawing/2014/main" id="{6A70AFD7-8925-4A62-BABE-2EA5E5E6A31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eft Arrow 29">
                <a:extLst>
                  <a:ext uri="{FF2B5EF4-FFF2-40B4-BE49-F238E27FC236}">
                    <a16:creationId xmlns:a16="http://schemas.microsoft.com/office/drawing/2014/main" id="{CE1F0CFB-98FB-444F-AA7A-B43FDF919EE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9" name="Group 5">
              <a:extLst>
                <a:ext uri="{FF2B5EF4-FFF2-40B4-BE49-F238E27FC236}">
                  <a16:creationId xmlns:a16="http://schemas.microsoft.com/office/drawing/2014/main" id="{4CE52CB0-C0F4-4B9A-92F0-DE85FB1BA3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85800C90-AFD7-4C5F-A03F-384784F4715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Right Arrow 27">
                <a:extLst>
                  <a:ext uri="{FF2B5EF4-FFF2-40B4-BE49-F238E27FC236}">
                    <a16:creationId xmlns:a16="http://schemas.microsoft.com/office/drawing/2014/main" id="{BEDF27D3-103D-416C-B581-DFA7DECAF494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0" name="Minimize - Maximize - Close">
              <a:extLst>
                <a:ext uri="{FF2B5EF4-FFF2-40B4-BE49-F238E27FC236}">
                  <a16:creationId xmlns:a16="http://schemas.microsoft.com/office/drawing/2014/main" id="{9A65F980-19F7-48FB-BCE0-3291A2B03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5" name="Line">
                <a:extLst>
                  <a:ext uri="{FF2B5EF4-FFF2-40B4-BE49-F238E27FC236}">
                    <a16:creationId xmlns:a16="http://schemas.microsoft.com/office/drawing/2014/main" id="{7A27A99D-DBAD-47DF-879A-A97C2D6EA8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6" name="Line">
                <a:extLst>
                  <a:ext uri="{FF2B5EF4-FFF2-40B4-BE49-F238E27FC236}">
                    <a16:creationId xmlns:a16="http://schemas.microsoft.com/office/drawing/2014/main" id="{672E718B-D6ED-4D28-BBA8-579BAB6590D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CFEB4A95-59B9-450F-BAE7-3340B782203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E3F6A6B9-8CF9-42F6-ADFF-A5852195EB3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1DF7277B-51FD-43E4-BA9C-588BDC40D2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1" name="WebPageBody">
              <a:extLst>
                <a:ext uri="{FF2B5EF4-FFF2-40B4-BE49-F238E27FC236}">
                  <a16:creationId xmlns:a16="http://schemas.microsoft.com/office/drawing/2014/main" id="{ACBF146A-B561-477D-9522-91639E0305D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2" name="Group 8">
              <a:extLst>
                <a:ext uri="{FF2B5EF4-FFF2-40B4-BE49-F238E27FC236}">
                  <a16:creationId xmlns:a16="http://schemas.microsoft.com/office/drawing/2014/main" id="{20401CB3-7B47-4101-BC3F-6F6915D70D3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23C9BDA-0E45-4FB9-AFEE-9BAA42817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675378-245C-4DD4-8DD4-301EA53C3D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9D0D366-C0C8-4E8A-9320-B94E524CB8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 9">
              <a:extLst>
                <a:ext uri="{FF2B5EF4-FFF2-40B4-BE49-F238E27FC236}">
                  <a16:creationId xmlns:a16="http://schemas.microsoft.com/office/drawing/2014/main" id="{75496E36-54AB-4C42-9240-630ED87E7A3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4" name="UrlBar">
                <a:extLst>
                  <a:ext uri="{FF2B5EF4-FFF2-40B4-BE49-F238E27FC236}">
                    <a16:creationId xmlns:a16="http://schemas.microsoft.com/office/drawing/2014/main" id="{0D3FE0FB-7467-46DF-8DA3-BB0FE345F70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http://www.totemmonitorig/interno/dashboards.com</a:t>
                </a:r>
              </a:p>
            </p:txBody>
          </p:sp>
          <p:grpSp>
            <p:nvGrpSpPr>
              <p:cNvPr id="85" name="Group 11">
                <a:extLst>
                  <a:ext uri="{FF2B5EF4-FFF2-40B4-BE49-F238E27FC236}">
                    <a16:creationId xmlns:a16="http://schemas.microsoft.com/office/drawing/2014/main" id="{A73EF6D4-4023-4F3F-9E61-0A84F3E0C86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F9B0B14-F62D-443C-9C27-57A58C2A8C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44207F6-F350-4CEA-80D6-96D6536C73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EA72414-9DD1-4E68-BF31-CF9239CCE9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9" name="X">
                  <a:extLst>
                    <a:ext uri="{FF2B5EF4-FFF2-40B4-BE49-F238E27FC236}">
                      <a16:creationId xmlns:a16="http://schemas.microsoft.com/office/drawing/2014/main" id="{1B8F533C-45FB-463E-86C6-3B308800245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0" name="Straight Connector 16">
                    <a:extLst>
                      <a:ext uri="{FF2B5EF4-FFF2-40B4-BE49-F238E27FC236}">
                        <a16:creationId xmlns:a16="http://schemas.microsoft.com/office/drawing/2014/main" id="{98CC0838-4722-47A5-ABB4-D17A4C810F5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1" name="Straight Connector 17">
                    <a:extLst>
                      <a:ext uri="{FF2B5EF4-FFF2-40B4-BE49-F238E27FC236}">
                        <a16:creationId xmlns:a16="http://schemas.microsoft.com/office/drawing/2014/main" id="{F2FB256F-5E50-49F5-A2B3-FBB1DB4229B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4" name="Content">
            <a:extLst>
              <a:ext uri="{FF2B5EF4-FFF2-40B4-BE49-F238E27FC236}">
                <a16:creationId xmlns:a16="http://schemas.microsoft.com/office/drawing/2014/main" id="{4ED2B69C-1D53-4EC5-B381-2BC8DB8094C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25975" y="693651"/>
            <a:ext cx="7189825" cy="564643"/>
          </a:xfrm>
          <a:prstGeom prst="rect">
            <a:avLst/>
          </a:prstGeom>
          <a:solidFill>
            <a:srgbClr val="59C8D7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105" name="Retângulo 42">
            <a:extLst>
              <a:ext uri="{FF2B5EF4-FFF2-40B4-BE49-F238E27FC236}">
                <a16:creationId xmlns:a16="http://schemas.microsoft.com/office/drawing/2014/main" id="{8F3D54D6-FC4D-439E-A8AC-6B0E50C89F1F}"/>
              </a:ext>
            </a:extLst>
          </p:cNvPr>
          <p:cNvSpPr/>
          <p:nvPr/>
        </p:nvSpPr>
        <p:spPr>
          <a:xfrm>
            <a:off x="5082718" y="1530854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6" name="VerticalBarChart">
            <a:extLst>
              <a:ext uri="{FF2B5EF4-FFF2-40B4-BE49-F238E27FC236}">
                <a16:creationId xmlns:a16="http://schemas.microsoft.com/office/drawing/2014/main" id="{17B36C58-3229-4326-A41B-BB156E9D979D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716678060"/>
              </p:ext>
            </p:extLst>
          </p:nvPr>
        </p:nvGraphicFramePr>
        <p:xfrm>
          <a:off x="5310214" y="2689516"/>
          <a:ext cx="3205006" cy="248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07" name="LineChart">
            <a:extLst>
              <a:ext uri="{FF2B5EF4-FFF2-40B4-BE49-F238E27FC236}">
                <a16:creationId xmlns:a16="http://schemas.microsoft.com/office/drawing/2014/main" id="{AB78102C-4260-46E1-A5E6-54A99AA245FD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072203041"/>
              </p:ext>
            </p:extLst>
          </p:nvPr>
        </p:nvGraphicFramePr>
        <p:xfrm>
          <a:off x="8591421" y="2799233"/>
          <a:ext cx="3180330" cy="237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pSp>
        <p:nvGrpSpPr>
          <p:cNvPr id="108" name="DropdownBox">
            <a:extLst>
              <a:ext uri="{FF2B5EF4-FFF2-40B4-BE49-F238E27FC236}">
                <a16:creationId xmlns:a16="http://schemas.microsoft.com/office/drawing/2014/main" id="{A9818EBC-D3E3-4BE4-9125-E4E1C4EDAAD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9580964" y="2336728"/>
            <a:ext cx="2222871" cy="228599"/>
            <a:chOff x="4176125" y="3329215"/>
            <a:chExt cx="938351" cy="131609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FF49347-1833-40F7-9607-504831CCCF69}"/>
                </a:ext>
              </a:extLst>
            </p:cNvPr>
            <p:cNvSpPr>
              <a:spLocks/>
            </p:cNvSpPr>
            <p:nvPr/>
          </p:nvSpPr>
          <p:spPr>
            <a:xfrm>
              <a:off x="4176125" y="3329215"/>
              <a:ext cx="938351" cy="13160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TOTEM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177B1E39-6749-4289-90ED-B026A54931A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62653" y="3387362"/>
              <a:ext cx="34323" cy="2807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11" name="DatePicker">
            <a:extLst>
              <a:ext uri="{FF2B5EF4-FFF2-40B4-BE49-F238E27FC236}">
                <a16:creationId xmlns:a16="http://schemas.microsoft.com/office/drawing/2014/main" id="{DBA81423-F280-40A2-ADA3-C1C1773FA7E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758868" y="2336721"/>
            <a:ext cx="1105773" cy="228602"/>
            <a:chOff x="4133493" y="3347711"/>
            <a:chExt cx="626608" cy="154305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564B97FC-427E-442F-B775-EEF4EE1CC299}"/>
                </a:ext>
              </a:extLst>
            </p:cNvPr>
            <p:cNvSpPr>
              <a:spLocks/>
            </p:cNvSpPr>
            <p:nvPr/>
          </p:nvSpPr>
          <p:spPr>
            <a:xfrm>
              <a:off x="4133493" y="3347716"/>
              <a:ext cx="473242" cy="1543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  /   /    </a:t>
              </a:r>
            </a:p>
          </p:txBody>
        </p:sp>
        <p:pic>
          <p:nvPicPr>
            <p:cNvPr id="113" name="Icon" descr="C:\Users\t-dantay\Documents\First24\calendar1.png">
              <a:extLst>
                <a:ext uri="{FF2B5EF4-FFF2-40B4-BE49-F238E27FC236}">
                  <a16:creationId xmlns:a16="http://schemas.microsoft.com/office/drawing/2014/main" id="{F918E98A-8CD5-40B5-8B84-8656B4E28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553" y="3347711"/>
              <a:ext cx="127548" cy="15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DropdownBox">
            <a:extLst>
              <a:ext uri="{FF2B5EF4-FFF2-40B4-BE49-F238E27FC236}">
                <a16:creationId xmlns:a16="http://schemas.microsoft.com/office/drawing/2014/main" id="{66555B82-5AFC-4958-944A-8F05FF9FA7B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7213183" y="2330929"/>
            <a:ext cx="2097136" cy="228600"/>
            <a:chOff x="4016824" y="3329204"/>
            <a:chExt cx="1097652" cy="109503"/>
          </a:xfrm>
        </p:grpSpPr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537F7503-8CE3-40E6-8866-F1FC7C93857C}"/>
                </a:ext>
              </a:extLst>
            </p:cNvPr>
            <p:cNvSpPr>
              <a:spLocks/>
            </p:cNvSpPr>
            <p:nvPr/>
          </p:nvSpPr>
          <p:spPr>
            <a:xfrm>
              <a:off x="4016824" y="3329204"/>
              <a:ext cx="1097652" cy="1095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COM. AEREA</a:t>
              </a:r>
            </a:p>
          </p:txBody>
        </p:sp>
        <p:sp>
          <p:nvSpPr>
            <p:cNvPr id="116" name="DownArrow">
              <a:extLst>
                <a:ext uri="{FF2B5EF4-FFF2-40B4-BE49-F238E27FC236}">
                  <a16:creationId xmlns:a16="http://schemas.microsoft.com/office/drawing/2014/main" id="{169AE502-F1E8-4E2B-A21D-DDD598C02B5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50220" y="3377585"/>
              <a:ext cx="42557" cy="2336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17" name="Picture 1">
            <a:extLst>
              <a:ext uri="{FF2B5EF4-FFF2-40B4-BE49-F238E27FC236}">
                <a16:creationId xmlns:a16="http://schemas.microsoft.com/office/drawing/2014/main" id="{FF79CBD2-14EB-42B9-B955-77750549395A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21" y="835032"/>
            <a:ext cx="353024" cy="305842"/>
          </a:xfrm>
          <a:prstGeom prst="rect">
            <a:avLst/>
          </a:prstGeom>
        </p:spPr>
      </p:pic>
      <p:pic>
        <p:nvPicPr>
          <p:cNvPr id="118" name="Picture 4" descr="Resultado de imagem para login icon">
            <a:extLst>
              <a:ext uri="{FF2B5EF4-FFF2-40B4-BE49-F238E27FC236}">
                <a16:creationId xmlns:a16="http://schemas.microsoft.com/office/drawing/2014/main" id="{E0C819D3-F780-46FD-A15F-12D7345D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677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tângulo 86">
            <a:extLst>
              <a:ext uri="{FF2B5EF4-FFF2-40B4-BE49-F238E27FC236}">
                <a16:creationId xmlns:a16="http://schemas.microsoft.com/office/drawing/2014/main" id="{241F41FC-2471-42E5-B93E-1D41EB2E1B62}"/>
              </a:ext>
            </a:extLst>
          </p:cNvPr>
          <p:cNvSpPr/>
          <p:nvPr/>
        </p:nvSpPr>
        <p:spPr>
          <a:xfrm>
            <a:off x="3132753" y="693650"/>
            <a:ext cx="1793222" cy="6046183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1987D378-0286-458B-A49E-F4C364A7B42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693272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121" name="Seta para Baixo 84">
            <a:extLst>
              <a:ext uri="{FF2B5EF4-FFF2-40B4-BE49-F238E27FC236}">
                <a16:creationId xmlns:a16="http://schemas.microsoft.com/office/drawing/2014/main" id="{1B5E3D17-93FA-444E-8537-D30CA984D66D}"/>
              </a:ext>
            </a:extLst>
          </p:cNvPr>
          <p:cNvSpPr/>
          <p:nvPr/>
        </p:nvSpPr>
        <p:spPr>
          <a:xfrm>
            <a:off x="11614404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" name="Picture 18" descr="Resultado de imagem para sino icon png">
            <a:extLst>
              <a:ext uri="{FF2B5EF4-FFF2-40B4-BE49-F238E27FC236}">
                <a16:creationId xmlns:a16="http://schemas.microsoft.com/office/drawing/2014/main" id="{1EA76182-DB6D-42E2-B6DB-5E07F1FC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240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Resultado de imagem para login icon">
            <a:extLst>
              <a:ext uri="{FF2B5EF4-FFF2-40B4-BE49-F238E27FC236}">
                <a16:creationId xmlns:a16="http://schemas.microsoft.com/office/drawing/2014/main" id="{8D469ADC-4FA0-4B17-8239-DF4FFDAA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2" y="1254604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:\Users\t-dantay\Documents\Placeholders\home.png">
            <a:extLst>
              <a:ext uri="{FF2B5EF4-FFF2-40B4-BE49-F238E27FC236}">
                <a16:creationId xmlns:a16="http://schemas.microsoft.com/office/drawing/2014/main" id="{1547D763-1910-4864-A546-D9098BF5512A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39" y="2558633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Resultado de imagem para graficos icon png">
            <a:extLst>
              <a:ext uri="{FF2B5EF4-FFF2-40B4-BE49-F238E27FC236}">
                <a16:creationId xmlns:a16="http://schemas.microsoft.com/office/drawing/2014/main" id="{DC783FB7-E5FD-4188-8092-D5A4747C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1" y="3125328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6" descr="Resultado de imagem para conta icon">
            <a:extLst>
              <a:ext uri="{FF2B5EF4-FFF2-40B4-BE49-F238E27FC236}">
                <a16:creationId xmlns:a16="http://schemas.microsoft.com/office/drawing/2014/main" id="{DF81F2FD-DB41-4AEA-8788-A471A591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70" y="3727757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ontent">
            <a:extLst>
              <a:ext uri="{FF2B5EF4-FFF2-40B4-BE49-F238E27FC236}">
                <a16:creationId xmlns:a16="http://schemas.microsoft.com/office/drawing/2014/main" id="{B11CB2F4-7F56-430E-B182-C7025B46B1F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883012" y="2661479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C41CBD3F-F649-4152-9C1E-F3A7E2FB41D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968425" y="3219357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2C50B014-A731-4B66-90C8-F56AF3F8CD9C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832386" y="3832727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3B1BE1C0-727D-4870-BA35-229A0FEB2BD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908659" y="1381705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8AEA34D-726D-4E8A-B618-C45F500228E7}"/>
              </a:ext>
            </a:extLst>
          </p:cNvPr>
          <p:cNvPicPr>
            <a:picLocks noChangeAspect="1"/>
          </p:cNvPicPr>
          <p:nvPr/>
        </p:nvPicPr>
        <p:blipFill>
          <a:blip r:embed="rId32">
            <a:grayscl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Protótipo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76B-E01D-4A8B-B1B4-97E3D17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9" y="0"/>
            <a:ext cx="9720072" cy="1499616"/>
          </a:xfrm>
        </p:spPr>
        <p:txBody>
          <a:bodyPr/>
          <a:lstStyle/>
          <a:p>
            <a:r>
              <a:rPr lang="pt-BR" dirty="0"/>
              <a:t>gRAFANA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C846E845-8198-4075-802F-C3DE1E1F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5768"/>
          <a:stretch/>
        </p:blipFill>
        <p:spPr>
          <a:xfrm>
            <a:off x="0" y="1070810"/>
            <a:ext cx="12192000" cy="578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AA822-C592-425C-9082-2E4600D2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01" y="252662"/>
            <a:ext cx="818148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904127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7850998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</a:t>
            </a:r>
          </a:p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904127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</a:t>
            </a:r>
            <a:r>
              <a:rPr lang="pt-BR" sz="1600" dirty="0">
                <a:ln w="0"/>
                <a:solidFill>
                  <a:schemeClr val="tx1"/>
                </a:solidFill>
              </a:rPr>
              <a:t>omo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desenvolvedor, gostaria de um site Institucional para atingir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4371095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2242" y="3338452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0181" y="151178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9917" y="1511784"/>
            <a:ext cx="805667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3873244" y="1697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7317767" y="16932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843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8F39DE-6D58-44E9-B971-2CE213215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0445" y="1511784"/>
            <a:ext cx="805667" cy="8056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0802971" y="1678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D32707-7275-4637-B945-F5EA2AA12D62}"/>
              </a:ext>
            </a:extLst>
          </p:cNvPr>
          <p:cNvSpPr/>
          <p:nvPr/>
        </p:nvSpPr>
        <p:spPr>
          <a:xfrm>
            <a:off x="4371095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desenvolvedor, gostaria de fazer uma solução em Java para ter mais conforto em relação a tecnologia.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AB6355-F7B4-49CC-B826-27DAFE09C91A}"/>
              </a:ext>
            </a:extLst>
          </p:cNvPr>
          <p:cNvSpPr/>
          <p:nvPr/>
        </p:nvSpPr>
        <p:spPr>
          <a:xfrm>
            <a:off x="7850998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funcionário de Infraestrutura, quero ver um histórico de funcionamento das máquinas para uma melhor administração dos Totens.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9D452EB-2BD2-4E42-BF7E-77DF3DBFD01E}"/>
              </a:ext>
            </a:extLst>
          </p:cNvPr>
          <p:cNvSpPr/>
          <p:nvPr/>
        </p:nvSpPr>
        <p:spPr>
          <a:xfrm>
            <a:off x="7892154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desenvolvedor, gostaria de um site Institucional para atigir um maior público.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27F4B8-310F-45CA-A98E-582CEBE2ECDD}"/>
              </a:ext>
            </a:extLst>
          </p:cNvPr>
          <p:cNvSpPr/>
          <p:nvPr/>
        </p:nvSpPr>
        <p:spPr>
          <a:xfrm>
            <a:off x="904126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gerente, gostaria de utilizar o sistema em mais de um totem para uma melhor gestão de tempo e custos.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4A56C4-1B5E-446F-B5E8-9B80D5A99274}"/>
              </a:ext>
            </a:extLst>
          </p:cNvPr>
          <p:cNvSpPr/>
          <p:nvPr/>
        </p:nvSpPr>
        <p:spPr>
          <a:xfrm>
            <a:off x="4533615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fucionário de Infraestrutura, preciso receber Logs para poder me informar sobre os incidentes.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772840-8CF9-4199-9E45-E65444E24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73442" y="3338452"/>
            <a:ext cx="843772" cy="8056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AEDEF5-974E-4979-9D7E-69BA80B27915}"/>
              </a:ext>
            </a:extLst>
          </p:cNvPr>
          <p:cNvSpPr txBox="1"/>
          <p:nvPr/>
        </p:nvSpPr>
        <p:spPr>
          <a:xfrm>
            <a:off x="42555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2E6063-50CF-45C6-9AC8-B8399E0E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44642" y="3333687"/>
            <a:ext cx="843772" cy="8056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42BB91-7D11-45DB-9CFF-4527EF6A8C7C}"/>
              </a:ext>
            </a:extLst>
          </p:cNvPr>
          <p:cNvSpPr txBox="1"/>
          <p:nvPr/>
        </p:nvSpPr>
        <p:spPr>
          <a:xfrm>
            <a:off x="7726786" y="3524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E76F3E-79A7-43BF-9AF6-E8DF47E4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1174" y="4994905"/>
            <a:ext cx="805667" cy="805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7CEF39-148B-4A46-8D11-72AEB1141615}"/>
              </a:ext>
            </a:extLst>
          </p:cNvPr>
          <p:cNvSpPr txBox="1"/>
          <p:nvPr/>
        </p:nvSpPr>
        <p:spPr>
          <a:xfrm>
            <a:off x="3884501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3163F6-B1F7-49D9-A0D5-9AC718B7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537" y="4994905"/>
            <a:ext cx="805667" cy="805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FB82F4-5275-42A9-BFBE-CBC3B0285351}"/>
              </a:ext>
            </a:extLst>
          </p:cNvPr>
          <p:cNvSpPr txBox="1"/>
          <p:nvPr/>
        </p:nvSpPr>
        <p:spPr>
          <a:xfrm>
            <a:off x="749586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FB0F35-96B1-4BBD-9984-50A3919B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82207" y="4994905"/>
            <a:ext cx="805667" cy="8056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E7B464-5A4A-4563-8027-9716FB3859E3}"/>
              </a:ext>
            </a:extLst>
          </p:cNvPr>
          <p:cNvSpPr txBox="1"/>
          <p:nvPr/>
        </p:nvSpPr>
        <p:spPr>
          <a:xfrm>
            <a:off x="1083553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Informação/Comportamento</a:t>
            </a:r>
            <a:endParaRPr sz="2800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Dores e necessidades</a:t>
            </a:r>
            <a:endParaRPr sz="2800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693059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do uso do totem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histórico de relatório dos outros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Reclamações </a:t>
            </a:r>
            <a:r>
              <a:rPr lang="pt-BR" sz="2000">
                <a:latin typeface="+mj-lt"/>
              </a:rPr>
              <a:t>do superior;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4247" y="2131926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3" y="1003082"/>
            <a:ext cx="1120800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Quem?</a:t>
            </a:r>
            <a:endParaRPr sz="2800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Proto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C7C55-E009-4C12-B386-33917778B8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7091" y="3494630"/>
            <a:ext cx="613726" cy="61372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33" y="161091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storyboard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A373C27E-6A25-49D2-A01B-BEEE95394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4" b="67829"/>
          <a:stretch/>
        </p:blipFill>
        <p:spPr>
          <a:xfrm>
            <a:off x="1215582" y="866851"/>
            <a:ext cx="9760836" cy="5687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11" y="535379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conceitual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banco de dados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DC55A4C0-BEA8-4DD5-9798-40D55619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5"/>
          <a:stretch/>
        </p:blipFill>
        <p:spPr>
          <a:xfrm>
            <a:off x="5468548" y="1254671"/>
            <a:ext cx="6667092" cy="434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0D810A-6973-43AA-973D-536B09B9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0243" y="4080075"/>
            <a:ext cx="23680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b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solução</a:t>
            </a:r>
            <a:endParaRPr lang="en-US" sz="4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4" name="Imagem 3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5B48AFB1-B5D7-4E91-B99D-DBBAD07C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400" y="1"/>
            <a:ext cx="78550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22" y="635416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 de Uso</a:t>
            </a: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396B8-984A-4D58-BFE4-CC3FA35DF8E8}"/>
              </a:ext>
            </a:extLst>
          </p:cNvPr>
          <p:cNvSpPr/>
          <p:nvPr/>
        </p:nvSpPr>
        <p:spPr>
          <a:xfrm>
            <a:off x="4235116" y="1102882"/>
            <a:ext cx="7399421" cy="558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B1E2E86-E31C-43C0-B167-C0AE6BA3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27" y="1448938"/>
            <a:ext cx="7224451" cy="489456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7404309" y="1525151"/>
            <a:ext cx="2485646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CB722B4-E9C5-4DE5-9E36-5AC8A1A5715E}"/>
              </a:ext>
            </a:extLst>
          </p:cNvPr>
          <p:cNvSpPr/>
          <p:nvPr/>
        </p:nvSpPr>
        <p:spPr>
          <a:xfrm>
            <a:off x="7357616" y="582290"/>
            <a:ext cx="2672989" cy="52059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Gerenciamento de usuários</a:t>
            </a:r>
          </a:p>
        </p:txBody>
      </p:sp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ADC7D1F3-706F-443F-B755-DB4F7D48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4" y="2776738"/>
            <a:ext cx="8680068" cy="359964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470C22-CC09-4A16-8507-AF69CCDC2E5F}"/>
              </a:ext>
            </a:extLst>
          </p:cNvPr>
          <p:cNvSpPr/>
          <p:nvPr/>
        </p:nvSpPr>
        <p:spPr>
          <a:xfrm>
            <a:off x="7091568" y="2293477"/>
            <a:ext cx="971020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44A77F-2F50-48E1-90D5-B3B07056419C}"/>
              </a:ext>
            </a:extLst>
          </p:cNvPr>
          <p:cNvSpPr/>
          <p:nvPr/>
        </p:nvSpPr>
        <p:spPr>
          <a:xfrm>
            <a:off x="6932178" y="2867811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52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81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BF15D55-9A83-46A3-A06B-A5A7EF02B3E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A57A9B6-A054-4445-B074-6BEFA03F74F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63F3689-72E7-49D4-B538-69BD74B3F42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241F92F-4A4E-4095-B341-3052F72538C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8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7AE7F64-A386-4B50-A924-AF2EA979757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33775C5-FD41-46C5-B3A8-2E4A8453E9F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0D2054E-7E96-41B3-8B54-DBC9D989633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42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A35746A-4944-481E-B3FB-E2E8C5301B8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FFEC4F6-3283-4F19-BF0D-3EB20B50330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D9D8DC0-2750-4AD4-A971-E93001FBC96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72.xml><?xml version="1.0" encoding="utf-8"?>
<ds:datastoreItem xmlns:ds="http://schemas.openxmlformats.org/officeDocument/2006/customXml" ds:itemID="{3F97A52D-ECFA-4776-90DD-2799B71DF5E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2310D13-C2A7-4C00-839D-AB6092015A4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C2B96E6-75D1-4AF8-9F0A-08A35B21AD5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0E4E6B9-352F-4E00-B41A-1F3BB539AE1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C335B02-3BBB-47A8-9460-7CB7C198603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A0CB2E9-F0F1-4FDA-AD8E-59CA79AF63B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Segoe UI</vt:lpstr>
      <vt:lpstr>Segoe UI Semibold</vt:lpstr>
      <vt:lpstr>Tw Cen MT</vt:lpstr>
      <vt:lpstr>Tw Cen MT Condensed</vt:lpstr>
      <vt:lpstr>Wingdings 3</vt:lpstr>
      <vt:lpstr>Integral</vt:lpstr>
      <vt:lpstr>Totem Monitoring</vt:lpstr>
      <vt:lpstr>Equipe</vt:lpstr>
      <vt:lpstr>User Stories</vt:lpstr>
      <vt:lpstr>Proto Persona</vt:lpstr>
      <vt:lpstr>storyboard</vt:lpstr>
      <vt:lpstr>Modelo conceitual do banco de dados</vt:lpstr>
      <vt:lpstr>Desenho de  solução</vt:lpstr>
      <vt:lpstr>Caso de Uso</vt:lpstr>
      <vt:lpstr>Caso de Uso</vt:lpstr>
      <vt:lpstr>Caso de Uso</vt:lpstr>
      <vt:lpstr>Caso de Uso</vt:lpstr>
      <vt:lpstr>Caso de Uso</vt:lpstr>
      <vt:lpstr>Mockup das telas</vt:lpstr>
      <vt:lpstr>Contas</vt:lpstr>
      <vt:lpstr>Dashboards</vt:lpstr>
      <vt:lpstr>Protótipo</vt:lpstr>
      <vt:lpstr>gRAFANA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2019-10-23T20:40:05Z</dcterms:modified>
</cp:coreProperties>
</file>