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10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93" r:id="rId93"/>
    <p:sldId id="301" r:id="rId94"/>
    <p:sldId id="302" r:id="rId95"/>
    <p:sldId id="303" r:id="rId96"/>
    <p:sldId id="288" r:id="rId97"/>
    <p:sldId id="287" r:id="rId98"/>
    <p:sldId id="295" r:id="rId99"/>
    <p:sldId id="296" r:id="rId100"/>
    <p:sldId id="297" r:id="rId101"/>
    <p:sldId id="300" r:id="rId102"/>
    <p:sldId id="290" r:id="rId103"/>
    <p:sldId id="291" r:id="rId104"/>
    <p:sldId id="299" r:id="rId105"/>
    <p:sldId id="298" r:id="rId106"/>
    <p:sldId id="289" r:id="rId107"/>
    <p:sldId id="292" r:id="rId108"/>
    <p:sldId id="284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12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2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7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heme" Target="theme/theme1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8.xml"/><Relationship Id="rId108" Type="http://schemas.openxmlformats.org/officeDocument/2006/relationships/slide" Target="slides/slide2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1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slide" Target="slides/slide1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110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slide" Target="slides/slide20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11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40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customXml" Target="../../customXml/item37.xml"/><Relationship Id="rId34" Type="http://schemas.openxmlformats.org/officeDocument/2006/relationships/image" Target="../media/image26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69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14.xml"/><Relationship Id="rId29" Type="http://schemas.openxmlformats.org/officeDocument/2006/relationships/image" Target="../media/image21.png"/><Relationship Id="rId41" Type="http://schemas.openxmlformats.org/officeDocument/2006/relationships/image" Target="../media/image32.png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26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image" Target="../media/image31.png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27.xml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4.xml"/><Relationship Id="rId31" Type="http://schemas.openxmlformats.org/officeDocument/2006/relationships/image" Target="../media/image23.emf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47.xml"/><Relationship Id="rId14" Type="http://schemas.openxmlformats.org/officeDocument/2006/relationships/customXml" Target="../../customXml/item17.xml"/><Relationship Id="rId22" Type="http://schemas.openxmlformats.org/officeDocument/2006/relationships/customXml" Target="../../customXml/item25.xml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43" Type="http://schemas.microsoft.com/office/2007/relationships/hdphoto" Target="../media/hdphoto1.wdp"/><Relationship Id="rId8" Type="http://schemas.openxmlformats.org/officeDocument/2006/relationships/customXml" Target="../../customXml/item50.xml"/><Relationship Id="rId3" Type="http://schemas.openxmlformats.org/officeDocument/2006/relationships/customXml" Target="../../customXml/item45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16.xml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9.xml"/><Relationship Id="rId18" Type="http://schemas.openxmlformats.org/officeDocument/2006/relationships/image" Target="../media/image19.png"/><Relationship Id="rId26" Type="http://schemas.openxmlformats.org/officeDocument/2006/relationships/image" Target="../media/image24.png"/><Relationship Id="rId3" Type="http://schemas.openxmlformats.org/officeDocument/2006/relationships/customXml" Target="../../customXml/item82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8.xml"/><Relationship Id="rId17" Type="http://schemas.openxmlformats.org/officeDocument/2006/relationships/image" Target="../media/image18.png"/><Relationship Id="rId25" Type="http://schemas.openxmlformats.org/officeDocument/2006/relationships/image" Target="../media/image23.emf"/><Relationship Id="rId33" Type="http://schemas.microsoft.com/office/2007/relationships/hdphoto" Target="../media/hdphoto1.wdp"/><Relationship Id="rId2" Type="http://schemas.openxmlformats.org/officeDocument/2006/relationships/customXml" Target="../../customXml/item2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microsoft.com/office/2007/relationships/hdphoto" Target="../media/hdphoto3.wdp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35.xml"/><Relationship Id="rId24" Type="http://schemas.openxmlformats.org/officeDocument/2006/relationships/image" Target="../media/image33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13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9.png"/><Relationship Id="rId10" Type="http://schemas.openxmlformats.org/officeDocument/2006/relationships/customXml" Target="../../customXml/item33.xml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24.xml"/><Relationship Id="rId22" Type="http://schemas.openxmlformats.org/officeDocument/2006/relationships/chart" Target="../charts/chart1.xml"/><Relationship Id="rId27" Type="http://schemas.openxmlformats.org/officeDocument/2006/relationships/image" Target="../media/image25.png"/><Relationship Id="rId30" Type="http://schemas.openxmlformats.org/officeDocument/2006/relationships/image" Target="../media/image30.png"/><Relationship Id="rId8" Type="http://schemas.openxmlformats.org/officeDocument/2006/relationships/customXml" Target="../../customXml/item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8" y="2193925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close up of a white wall&#10;&#10;Description automatically generated">
            <a:extLst>
              <a:ext uri="{FF2B5EF4-FFF2-40B4-BE49-F238E27FC236}">
                <a16:creationId xmlns:a16="http://schemas.microsoft.com/office/drawing/2014/main" id="{6F043D9E-E777-4670-8080-63593A06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818604"/>
            <a:ext cx="11382375" cy="54006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FA10AB-1DF8-4AEC-83E6-1EE197B2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81" y="220128"/>
            <a:ext cx="9720072" cy="837185"/>
          </a:xfrm>
        </p:spPr>
        <p:txBody>
          <a:bodyPr/>
          <a:lstStyle/>
          <a:p>
            <a:r>
              <a:rPr lang="pt-BR" dirty="0"/>
              <a:t>Notificação</a:t>
            </a:r>
          </a:p>
        </p:txBody>
      </p:sp>
    </p:spTree>
    <p:extLst>
      <p:ext uri="{BB962C8B-B14F-4D97-AF65-F5344CB8AC3E}">
        <p14:creationId xmlns:p14="http://schemas.microsoft.com/office/powerpoint/2010/main" val="199123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27" y="1448938"/>
            <a:ext cx="7224451" cy="48945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7357616" y="582290"/>
            <a:ext cx="267298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ADC7D1F3-706F-443F-B755-DB4F7D48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4" y="2776738"/>
            <a:ext cx="8680068" cy="359964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470C22-CC09-4A16-8507-AF69CCDC2E5F}"/>
              </a:ext>
            </a:extLst>
          </p:cNvPr>
          <p:cNvSpPr/>
          <p:nvPr/>
        </p:nvSpPr>
        <p:spPr>
          <a:xfrm>
            <a:off x="7091568" y="2293477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4A77F-2F50-48E1-90D5-B3B07056419C}"/>
              </a:ext>
            </a:extLst>
          </p:cNvPr>
          <p:cNvSpPr/>
          <p:nvPr/>
        </p:nvSpPr>
        <p:spPr>
          <a:xfrm>
            <a:off x="6932178" y="286781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7B22E4F-1E60-429E-AFB3-5B0EB3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16" y="2262127"/>
            <a:ext cx="5903296" cy="4456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A83A22-D0E8-4EFC-AFAA-CF206B7ADF4E}"/>
              </a:ext>
            </a:extLst>
          </p:cNvPr>
          <p:cNvSpPr/>
          <p:nvPr/>
        </p:nvSpPr>
        <p:spPr>
          <a:xfrm>
            <a:off x="6242062" y="1732300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50ADE-87AE-4FF2-9BBB-3AF222A7E91A}"/>
              </a:ext>
            </a:extLst>
          </p:cNvPr>
          <p:cNvSpPr/>
          <p:nvPr/>
        </p:nvSpPr>
        <p:spPr>
          <a:xfrm>
            <a:off x="6129378" y="2331796"/>
            <a:ext cx="1289801" cy="218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9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01" y="2457111"/>
            <a:ext cx="7797521" cy="42254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5431308" y="1782829"/>
            <a:ext cx="2085737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5802489" y="2551290"/>
            <a:ext cx="1343377" cy="1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12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19" y="2364609"/>
            <a:ext cx="8191669" cy="43486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5667012" y="1681291"/>
            <a:ext cx="2088463" cy="4035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do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Telas em swing e </a:t>
            </a:r>
            <a:r>
              <a:rPr lang="pt-BR" sz="7200" dirty="0" err="1"/>
              <a:t>oshi</a:t>
            </a:r>
            <a:endParaRPr lang="pt-BR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Indicadores De alerta</a:t>
            </a:r>
            <a:b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97" y="1871014"/>
            <a:ext cx="6303080" cy="28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fazer uma solução em Java para ter mais conforto em relação a tecnologia.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61F910-8157-4F49-B145-EED615C5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09" y="107945"/>
            <a:ext cx="7373137" cy="67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5833363" y="2449689"/>
            <a:ext cx="1952977" cy="19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1EF8A3-6379-4585-8186-13970FCF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3" y="812800"/>
            <a:ext cx="10953563" cy="6045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5AEFDB-1714-4521-83A0-5EA8BBC7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27" y="103471"/>
            <a:ext cx="9720072" cy="810929"/>
          </a:xfrm>
        </p:spPr>
        <p:txBody>
          <a:bodyPr/>
          <a:lstStyle/>
          <a:p>
            <a:r>
              <a:rPr lang="pt-BR" dirty="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0327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5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4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84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BPMN</vt:lpstr>
      <vt:lpstr>Cadastro</vt:lpstr>
      <vt:lpstr>Monitoramento</vt:lpstr>
      <vt:lpstr>Notificação</vt:lpstr>
      <vt:lpstr>Caso de Uso</vt:lpstr>
      <vt:lpstr>Caso de Uso</vt:lpstr>
      <vt:lpstr>Caso de Uso</vt:lpstr>
      <vt:lpstr>Caso de Uso</vt:lpstr>
      <vt:lpstr>Caso de Uso</vt:lpstr>
      <vt:lpstr>Mockup das telas</vt:lpstr>
      <vt:lpstr>Contas</vt:lpstr>
      <vt:lpstr>Dashboards</vt:lpstr>
      <vt:lpstr>Telas em swing e oshi</vt:lpstr>
      <vt:lpstr>Indicadores De alerta 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2019-10-23T22:16:59Z</dcterms:modified>
</cp:coreProperties>
</file>