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78" r:id="rId6"/>
    <p:sldId id="279" r:id="rId7"/>
    <p:sldId id="277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58896"/>
            <a:ext cx="8049423" cy="4682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" y="16614"/>
            <a:ext cx="7873241" cy="159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5AC39BD-B262-4D99-9C2E-999CB356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0" y="956603"/>
            <a:ext cx="10025335" cy="555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18C20-35BD-4EB2-996D-E87B4D1F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48750" y="6052333"/>
            <a:ext cx="805667" cy="805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4420A-4307-4470-8E39-B01671164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76783">
            <a:off x="10606308" y="721911"/>
            <a:ext cx="805667" cy="80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EF741-EDF0-415E-962B-04DAE2F8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33673" flipH="1">
            <a:off x="1083208" y="770963"/>
            <a:ext cx="805667" cy="805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0818" y="6053797"/>
            <a:ext cx="805667" cy="8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47000" y="496215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166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2019-09-10T15:47:21Z</dcterms:created>
  <dcterms:modified xsi:type="dcterms:W3CDTF">2019-09-10T17:39:29Z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