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2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6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1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9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5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7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30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5A92-BDD9-46A6-AA81-0D8953F74E91}" type="datetimeFigureOut">
              <a:rPr lang="es-ES" smtClean="0"/>
              <a:t>28/07/2023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157-FB03-402C-839C-61F6EC2FB3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98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8331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5748867" y="5655735"/>
            <a:ext cx="18796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Datafono</a:t>
            </a:r>
            <a:endParaRPr lang="es-ES" dirty="0"/>
          </a:p>
        </p:txBody>
      </p:sp>
      <p:cxnSp>
        <p:nvCxnSpPr>
          <p:cNvPr id="11" name="Conector angular 10"/>
          <p:cNvCxnSpPr>
            <a:stCxn id="5" idx="1"/>
          </p:cNvCxnSpPr>
          <p:nvPr/>
        </p:nvCxnSpPr>
        <p:spPr>
          <a:xfrm rot="10800000">
            <a:off x="4775201" y="4665135"/>
            <a:ext cx="973666" cy="1447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V="1">
            <a:off x="6297769" y="5220388"/>
            <a:ext cx="860111" cy="10582"/>
          </a:xfrm>
          <a:prstGeom prst="bentConnector3">
            <a:avLst>
              <a:gd name="adj1" fmla="val -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5" idx="3"/>
          </p:cNvCxnSpPr>
          <p:nvPr/>
        </p:nvCxnSpPr>
        <p:spPr>
          <a:xfrm flipV="1">
            <a:off x="7628467" y="4355358"/>
            <a:ext cx="338666" cy="1757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0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García-Bermejo</dc:creator>
  <cp:lastModifiedBy>Víctor García-Bermejo</cp:lastModifiedBy>
  <cp:revision>2</cp:revision>
  <dcterms:created xsi:type="dcterms:W3CDTF">2023-07-28T07:30:37Z</dcterms:created>
  <dcterms:modified xsi:type="dcterms:W3CDTF">2023-07-28T10:47:24Z</dcterms:modified>
</cp:coreProperties>
</file>