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7" autoAdjust="0"/>
  </p:normalViewPr>
  <p:slideViewPr>
    <p:cSldViewPr snapToGrid="0" showGuides="1">
      <p:cViewPr varScale="1">
        <p:scale>
          <a:sx n="106" d="100"/>
          <a:sy n="106" d="100"/>
        </p:scale>
        <p:origin x="7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95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5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1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1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2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7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20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3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7A47-0F24-4C7F-A068-699F26D7F781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A541-854E-4F46-83E6-9DCEC3DD7A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6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78" y="3328382"/>
            <a:ext cx="978785" cy="14913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78" y="882450"/>
            <a:ext cx="7344800" cy="17433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586" y="3328382"/>
            <a:ext cx="1062759" cy="14913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568" y="3328382"/>
            <a:ext cx="926296" cy="1491337"/>
          </a:xfrm>
          <a:prstGeom prst="rect">
            <a:avLst/>
          </a:prstGeom>
        </p:spPr>
      </p:pic>
      <p:cxnSp>
        <p:nvCxnSpPr>
          <p:cNvPr id="9" name="Conector recto de flecha 8"/>
          <p:cNvCxnSpPr>
            <a:endCxn id="4" idx="0"/>
          </p:cNvCxnSpPr>
          <p:nvPr/>
        </p:nvCxnSpPr>
        <p:spPr>
          <a:xfrm>
            <a:off x="3247970" y="2163778"/>
            <a:ext cx="1" cy="11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552769" y="2200740"/>
            <a:ext cx="2421571" cy="118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541648" y="2200740"/>
            <a:ext cx="2407861" cy="118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6357056" y="2163778"/>
            <a:ext cx="1601027" cy="12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966656" y="2193471"/>
            <a:ext cx="1982852" cy="11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9069716" y="2200740"/>
            <a:ext cx="1" cy="11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2126134" y="5056608"/>
            <a:ext cx="2243672" cy="7026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{v, f, f, f, f, f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5050129" y="5056608"/>
            <a:ext cx="2243672" cy="7026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 = {v, f, f, f, v, v}</a:t>
            </a:r>
            <a:endParaRPr lang="es-ES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7974124" y="5056608"/>
            <a:ext cx="2243672" cy="7026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f, f, v, f, v}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264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García-Bermejo</dc:creator>
  <cp:lastModifiedBy>Víctor García-Bermejo</cp:lastModifiedBy>
  <cp:revision>4</cp:revision>
  <dcterms:created xsi:type="dcterms:W3CDTF">2022-11-06T21:40:54Z</dcterms:created>
  <dcterms:modified xsi:type="dcterms:W3CDTF">2022-11-06T23:39:02Z</dcterms:modified>
</cp:coreProperties>
</file>