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5" r:id="rId7"/>
    <p:sldId id="266" r:id="rId8"/>
    <p:sldId id="271" r:id="rId9"/>
    <p:sldId id="272" r:id="rId10"/>
    <p:sldId id="273" r:id="rId11"/>
    <p:sldId id="274" r:id="rId12"/>
    <p:sldId id="262" r:id="rId13"/>
    <p:sldId id="267"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84058"/>
            <a:ext cx="10972800" cy="1143000"/>
          </a:xfrm>
        </p:spPr>
        <p:txBody>
          <a:bodyPr/>
          <a:lstStyle/>
          <a:p>
            <a:r>
              <a:rPr lang="en-US" b="1" u="sng" dirty="0"/>
              <a:t>HIDING IMAGES WITHIN VIDEO USING MACHINE LEARNING</a:t>
            </a:r>
            <a:endParaRPr lang="en-US" b="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OUTPUT</a:t>
            </a:r>
            <a:endParaRPr lang="en-US"/>
          </a:p>
        </p:txBody>
      </p:sp>
      <p:pic>
        <p:nvPicPr>
          <p:cNvPr id="4" name="Content Placeholder 3" descr="ui4"/>
          <p:cNvPicPr>
            <a:picLocks noChangeAspect="1"/>
          </p:cNvPicPr>
          <p:nvPr>
            <p:ph idx="1"/>
          </p:nvPr>
        </p:nvPicPr>
        <p:blipFill>
          <a:blip r:embed="rId1"/>
          <a:stretch>
            <a:fillRect/>
          </a:stretch>
        </p:blipFill>
        <p:spPr>
          <a:xfrm>
            <a:off x="1674495" y="1600200"/>
            <a:ext cx="9120505" cy="4803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u="sng"/>
              <a:t>FUTURE WORK</a:t>
            </a:r>
            <a:endParaRPr lang="en-US" sz="2800" b="1" u="sng"/>
          </a:p>
        </p:txBody>
      </p:sp>
      <p:sp>
        <p:nvSpPr>
          <p:cNvPr id="3" name="Content Placeholder 2"/>
          <p:cNvSpPr>
            <a:spLocks noGrp="1"/>
          </p:cNvSpPr>
          <p:nvPr>
            <p:ph idx="1"/>
          </p:nvPr>
        </p:nvSpPr>
        <p:spPr/>
        <p:txBody>
          <a:bodyPr>
            <a:normAutofit/>
          </a:bodyPr>
          <a:p>
            <a:pPr marL="0" indent="0" algn="just">
              <a:buNone/>
            </a:pPr>
            <a:r>
              <a:rPr lang="en-US" sz="2400"/>
              <a:t>I have developed a system to hide image in a video stream. The developed system worked excellently and it is very useful in sending sensitive information securely. Industry demands high level research work in steganograpgy , More quick algorithms may be developed and  some heuristic approaches may be developed for this purpose. </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pPr marL="0" indent="0">
              <a:buNone/>
            </a:pPr>
            <a:r>
              <a:rPr lang="en-US" sz="2800"/>
              <a:t>In this work, a video steganography method has been designed based on AES algorithm, and the main goal  is  to  achieve  improvement  in  some  stego aspects,  including  capacity,  visibility,  and  higher resistance  to  cryptanalysis  attack.  From  results  it can point the following:</a:t>
            </a:r>
            <a:endParaRPr lang="en-US" sz="2800"/>
          </a:p>
          <a:p>
            <a:r>
              <a:rPr lang="en-US" sz="2800"/>
              <a:t> As  the  model  involves  two  inputs  and outputs, thus, a custom generator had being used to feed  the system with input images (from video file) and cover image from the cover image directory.</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u="sng"/>
              <a:t>REFERENCES</a:t>
            </a:r>
            <a:endParaRPr lang="en-US" sz="3600" b="1" u="sng"/>
          </a:p>
        </p:txBody>
      </p:sp>
      <p:sp>
        <p:nvSpPr>
          <p:cNvPr id="3" name="Content Placeholder 2"/>
          <p:cNvSpPr>
            <a:spLocks noGrp="1"/>
          </p:cNvSpPr>
          <p:nvPr>
            <p:ph idx="1"/>
          </p:nvPr>
        </p:nvSpPr>
        <p:spPr/>
        <p:txBody>
          <a:bodyPr/>
          <a:p>
            <a:pPr marL="0" indent="0">
              <a:buNone/>
            </a:pPr>
            <a:r>
              <a:rPr lang="en-US" sz="2400"/>
              <a:t>1.  F 5 algorithm implementation: 2009, Fridrich, J.R.Du, M. Long: Steganalysis In Color Images, Binghamton, 2007. </a:t>
            </a:r>
            <a:endParaRPr lang="en-US" sz="2400"/>
          </a:p>
          <a:p>
            <a:pPr marL="0" indent="0">
              <a:buNone/>
            </a:pPr>
            <a:r>
              <a:rPr lang="en-US" sz="2400"/>
              <a:t>2.  Soumyendu Das, Subhendu Das, Bijoy Bandyopadhyay, Sugata Sanyal, Steganography and Steganalysis: Different Approaches,  </a:t>
            </a:r>
            <a:endParaRPr lang="en-US" sz="2400"/>
          </a:p>
          <a:p>
            <a:pPr marL="0" indent="0">
              <a:buNone/>
            </a:pPr>
            <a:r>
              <a:rPr lang="en-US" sz="2400"/>
              <a:t> 3.  Steganography Primer - Ruid, Computer Academic underground,2004</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1919288"/>
            <a:ext cx="10972800" cy="1143000"/>
          </a:xfrm>
        </p:spPr>
        <p:txBody>
          <a:bodyPr/>
          <a:p>
            <a:r>
              <a:rPr lang="en-IN" altLang="en-US"/>
              <a:t>THANK YOU</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045" y="110490"/>
            <a:ext cx="10515600" cy="1325563"/>
          </a:xfrm>
        </p:spPr>
        <p:txBody>
          <a:bodyPr/>
          <a:p>
            <a:r>
              <a:rPr lang="en-US" sz="3200" b="1" u="sng"/>
              <a:t>INTRODUCTION</a:t>
            </a:r>
            <a:endParaRPr lang="en-US" sz="3200" b="1" u="sng"/>
          </a:p>
        </p:txBody>
      </p:sp>
      <p:sp>
        <p:nvSpPr>
          <p:cNvPr id="3" name="Content Placeholder 2"/>
          <p:cNvSpPr>
            <a:spLocks noGrp="1"/>
          </p:cNvSpPr>
          <p:nvPr>
            <p:ph idx="1"/>
          </p:nvPr>
        </p:nvSpPr>
        <p:spPr>
          <a:xfrm>
            <a:off x="551180" y="1436370"/>
            <a:ext cx="11024235" cy="4796790"/>
          </a:xfrm>
        </p:spPr>
        <p:txBody>
          <a:bodyPr>
            <a:normAutofit/>
          </a:bodyPr>
          <a:p>
            <a:pPr marL="0" indent="0" algn="just">
              <a:buNone/>
            </a:pPr>
            <a:r>
              <a:rPr lang="en-US" sz="2400"/>
              <a:t>Steganography has become great area of interest for researchers as need for secure transaction of information is increasing day by day. Information may be text, image, audio or video. Steganography is a technique in which required information is hided in any other information such that the second information does not change significantly and it appears the same as original. This paper presents a novel approach of hiding image in a video. The proposed algorithm is AES(ADVANCED ENCRYPTIN STANDARD). It becomes very difficult for intruder to guess that an image is hidden in the video as individual frames are very difficult to analyze in a video running at 30 frames per second. </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u="sng"/>
              <a:t>ALGORITHM FOR IMAGE HIDING</a:t>
            </a:r>
            <a:endParaRPr lang="en-US" sz="3200" b="1" u="sng"/>
          </a:p>
        </p:txBody>
      </p:sp>
      <p:sp>
        <p:nvSpPr>
          <p:cNvPr id="3" name="Content Placeholder 2"/>
          <p:cNvSpPr>
            <a:spLocks noGrp="1"/>
          </p:cNvSpPr>
          <p:nvPr>
            <p:ph idx="1"/>
          </p:nvPr>
        </p:nvSpPr>
        <p:spPr>
          <a:xfrm>
            <a:off x="838200" y="1691005"/>
            <a:ext cx="10643235" cy="4852035"/>
          </a:xfrm>
        </p:spPr>
        <p:txBody>
          <a:bodyPr/>
          <a:p>
            <a:pPr marL="0" indent="0">
              <a:buNone/>
            </a:pPr>
            <a:r>
              <a:rPr lang="en-US" sz="2400"/>
              <a:t>AES       </a:t>
            </a:r>
            <a:endParaRPr lang="en-US" sz="2400"/>
          </a:p>
          <a:p>
            <a:pPr marL="0" indent="0">
              <a:buNone/>
            </a:pPr>
            <a:r>
              <a:rPr lang="en-US" sz="2400"/>
              <a:t>                                    The AES Encryption algorithm (also known as the Rijndael algorithm) is a symmetric block cipher algorithm with a block/chunk size of 128 bits. It converts these individual blocks using keys of 128, 192, and 256 bits. Once it encrypts these blocks, it joins them together to form the ciphertext</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idx="4294967295"/>
          </p:nvPr>
        </p:nvSpPr>
        <p:spPr>
          <a:xfrm>
            <a:off x="4798695" y="1379855"/>
            <a:ext cx="7393305" cy="744220"/>
          </a:xfrm>
        </p:spPr>
        <p:txBody>
          <a:bodyPr/>
          <a:p>
            <a:r>
              <a:rPr lang="en-US"/>
              <a:t>AES DESIGN</a:t>
            </a:r>
            <a:endParaRPr lang="en-US"/>
          </a:p>
        </p:txBody>
      </p:sp>
      <p:sp>
        <p:nvSpPr>
          <p:cNvPr id="3" name="Text Placeholder 2"/>
          <p:cNvSpPr>
            <a:spLocks noGrp="1"/>
          </p:cNvSpPr>
          <p:nvPr>
            <p:ph type="body" idx="4294967295"/>
          </p:nvPr>
        </p:nvSpPr>
        <p:spPr>
          <a:xfrm>
            <a:off x="0" y="4589780"/>
            <a:ext cx="10515600" cy="1499870"/>
          </a:xfrm>
        </p:spPr>
        <p:txBody>
          <a:bodyPr/>
          <a:p>
            <a:pPr marL="0" indent="0">
              <a:buNone/>
            </a:pPr>
            <a:r>
              <a:rPr lang="en-US" sz="2400"/>
              <a:t>.</a:t>
            </a:r>
            <a:endParaRPr lang="en-US" sz="2400"/>
          </a:p>
        </p:txBody>
      </p:sp>
      <p:pic>
        <p:nvPicPr>
          <p:cNvPr id="5" name="Picture 4" descr="aes"/>
          <p:cNvPicPr>
            <a:picLocks noChangeAspect="1"/>
          </p:cNvPicPr>
          <p:nvPr/>
        </p:nvPicPr>
        <p:blipFill>
          <a:blip r:embed="rId1"/>
          <a:stretch>
            <a:fillRect/>
          </a:stretch>
        </p:blipFill>
        <p:spPr>
          <a:xfrm>
            <a:off x="546100" y="897255"/>
            <a:ext cx="10187305" cy="53257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METHODOLOGY</a:t>
            </a:r>
            <a:endParaRPr lang="en-US"/>
          </a:p>
        </p:txBody>
      </p:sp>
      <p:sp>
        <p:nvSpPr>
          <p:cNvPr id="5" name="Content Placeholder 4"/>
          <p:cNvSpPr>
            <a:spLocks noGrp="1"/>
          </p:cNvSpPr>
          <p:nvPr>
            <p:ph idx="1"/>
          </p:nvPr>
        </p:nvSpPr>
        <p:spPr/>
        <p:txBody>
          <a:bodyPr/>
          <a:p>
            <a:r>
              <a:rPr lang="en-US" sz="2800"/>
              <a:t>The main objective of this work  is to  hide data  (images  or  video)  within  another  video  file, where secret image and the cover image has similar resolution  size.</a:t>
            </a:r>
            <a:endParaRPr lang="en-US" sz="2800"/>
          </a:p>
          <a:p>
            <a:r>
              <a:rPr lang="en-US" sz="2800"/>
              <a:t>The  strategy  used  is  image compression  using  AES  algorithm. The train system has to learn to compress the data from the secret images into the least visible portions of the  cover image.</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609600" y="274955"/>
            <a:ext cx="10972800" cy="710565"/>
          </a:xfrm>
        </p:spPr>
        <p:txBody>
          <a:bodyPr/>
          <a:p>
            <a:r>
              <a:rPr lang="en-US"/>
              <a:t>ARCHITECTURE</a:t>
            </a:r>
            <a:endParaRPr lang="en-US"/>
          </a:p>
        </p:txBody>
      </p:sp>
      <p:pic>
        <p:nvPicPr>
          <p:cNvPr id="8" name="Content Placeholder 7" descr="architecture"/>
          <p:cNvPicPr>
            <a:picLocks noChangeAspect="1"/>
          </p:cNvPicPr>
          <p:nvPr>
            <p:ph idx="1"/>
          </p:nvPr>
        </p:nvPicPr>
        <p:blipFill>
          <a:blip r:embed="rId1"/>
          <a:stretch>
            <a:fillRect/>
          </a:stretch>
        </p:blipFill>
        <p:spPr>
          <a:xfrm>
            <a:off x="1533525" y="1271905"/>
            <a:ext cx="9231630" cy="52279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67025" y="150813"/>
            <a:ext cx="10972800" cy="1143000"/>
          </a:xfrm>
        </p:spPr>
        <p:txBody>
          <a:bodyPr/>
          <a:p>
            <a:r>
              <a:rPr lang="en-US"/>
              <a:t>REGISTER PAGE</a:t>
            </a:r>
            <a:endParaRPr lang="en-US"/>
          </a:p>
        </p:txBody>
      </p:sp>
      <p:pic>
        <p:nvPicPr>
          <p:cNvPr id="4" name="Content Placeholder 3" descr="ui 1"/>
          <p:cNvPicPr>
            <a:picLocks noChangeAspect="1"/>
          </p:cNvPicPr>
          <p:nvPr>
            <p:ph idx="1"/>
          </p:nvPr>
        </p:nvPicPr>
        <p:blipFill>
          <a:blip r:embed="rId1"/>
          <a:stretch>
            <a:fillRect/>
          </a:stretch>
        </p:blipFill>
        <p:spPr>
          <a:xfrm>
            <a:off x="2752725" y="1600200"/>
            <a:ext cx="5866765" cy="5260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LOGIN PAGE</a:t>
            </a:r>
            <a:endParaRPr lang="en-US"/>
          </a:p>
        </p:txBody>
      </p:sp>
      <p:pic>
        <p:nvPicPr>
          <p:cNvPr id="4" name="Content Placeholder 3" descr="ui 2"/>
          <p:cNvPicPr>
            <a:picLocks noChangeAspect="1"/>
          </p:cNvPicPr>
          <p:nvPr>
            <p:ph idx="1"/>
          </p:nvPr>
        </p:nvPicPr>
        <p:blipFill>
          <a:blip r:embed="rId1"/>
          <a:stretch>
            <a:fillRect/>
          </a:stretch>
        </p:blipFill>
        <p:spPr>
          <a:xfrm>
            <a:off x="2428240" y="1667510"/>
            <a:ext cx="7597140" cy="4391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03275"/>
          </a:xfrm>
        </p:spPr>
        <p:txBody>
          <a:bodyPr/>
          <a:p>
            <a:endParaRPr lang="en-US"/>
          </a:p>
        </p:txBody>
      </p:sp>
      <p:pic>
        <p:nvPicPr>
          <p:cNvPr id="4" name="Content Placeholder 3" descr="ui3"/>
          <p:cNvPicPr>
            <a:picLocks noChangeAspect="1"/>
          </p:cNvPicPr>
          <p:nvPr>
            <p:ph idx="1"/>
          </p:nvPr>
        </p:nvPicPr>
        <p:blipFill>
          <a:blip r:embed="rId1"/>
          <a:stretch>
            <a:fillRect/>
          </a:stretch>
        </p:blipFill>
        <p:spPr>
          <a:xfrm>
            <a:off x="2589530" y="966470"/>
            <a:ext cx="7273925" cy="5891530"/>
          </a:xfrm>
          <a:prstGeom prst="rect">
            <a:avLst/>
          </a:prstGeom>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2696</Words>
  <Application>WPS Presentation</Application>
  <PresentationFormat>Widescreen</PresentationFormat>
  <Paragraphs>45</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Microsoft YaHei</vt:lpstr>
      <vt:lpstr>Arial Unicode MS</vt:lpstr>
      <vt:lpstr>Calibri</vt:lpstr>
      <vt:lpstr>Business Cooperate</vt:lpstr>
      <vt:lpstr>HIDING IMAGES WITHIN VIDEO USING MACHINE LEARNING</vt:lpstr>
      <vt:lpstr>INTRODUCTION</vt:lpstr>
      <vt:lpstr>ALGORITHM FOR IMAGE HIDING</vt:lpstr>
      <vt:lpstr>PowerPoint 演示文稿</vt:lpstr>
      <vt:lpstr>METHODOLOGY</vt:lpstr>
      <vt:lpstr>ARCHITECTURE</vt:lpstr>
      <vt:lpstr>REGISTER PAGE</vt:lpstr>
      <vt:lpstr>LOGIN PAGE</vt:lpstr>
      <vt:lpstr>PowerPoint 演示文稿</vt:lpstr>
      <vt:lpstr>OUTPUT</vt:lpstr>
      <vt:lpstr>FUTURE WORK</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HIDING IMAGE TO VIDEO USING STEGANOGRAPHY</dc:title>
  <dc:creator/>
  <cp:lastModifiedBy>VISMAYA</cp:lastModifiedBy>
  <cp:revision>26</cp:revision>
  <dcterms:created xsi:type="dcterms:W3CDTF">2022-05-18T04:20:00Z</dcterms:created>
  <dcterms:modified xsi:type="dcterms:W3CDTF">2022-07-06T04:38:15Z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B6EA3778644C4CCBA1C48574D5AA5C41</vt:lpwstr>
  </property>
  <property fmtid="{D5CDD505-2E9C-101B-9397-08002B2CF9AE}" pid="3" name="KSOProductBuildVer">
    <vt:lpwstr>1033-11.2.0.10451</vt:lpwstr>
  </property>
</Properties>
</file>