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AC 10 - Flask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Agenda Eletrônica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5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Rafael Luís Esteves Riego </a:t>
            </a:r>
            <a:r>
              <a:rPr lang="pt-BR" dirty="0" smtClean="0"/>
              <a:t>1801890</a:t>
            </a:r>
          </a:p>
          <a:p>
            <a:r>
              <a:rPr lang="pt-BR" dirty="0" smtClean="0"/>
              <a:t>Victor </a:t>
            </a:r>
            <a:r>
              <a:rPr lang="pt-BR" dirty="0"/>
              <a:t>Santos Cardoso </a:t>
            </a:r>
            <a:r>
              <a:rPr lang="pt-BR" dirty="0" smtClean="0"/>
              <a:t>1802136</a:t>
            </a:r>
          </a:p>
          <a:p>
            <a:r>
              <a:rPr lang="pt-BR" dirty="0" smtClean="0"/>
              <a:t>Vitor </a:t>
            </a:r>
            <a:r>
              <a:rPr lang="pt-BR" dirty="0"/>
              <a:t>Pereira de Abreu </a:t>
            </a:r>
            <a:r>
              <a:rPr lang="pt-BR" dirty="0" smtClean="0"/>
              <a:t>1801820</a:t>
            </a:r>
          </a:p>
          <a:p>
            <a:r>
              <a:rPr lang="pt-BR" dirty="0" smtClean="0"/>
              <a:t>Walter </a:t>
            </a:r>
            <a:r>
              <a:rPr lang="pt-BR" dirty="0"/>
              <a:t>Augusto Feitosa de Oliveira 1801842</a:t>
            </a:r>
          </a:p>
        </p:txBody>
      </p:sp>
    </p:spTree>
    <p:extLst>
      <p:ext uri="{BB962C8B-B14F-4D97-AF65-F5344CB8AC3E}">
        <p14:creationId xmlns:p14="http://schemas.microsoft.com/office/powerpoint/2010/main" val="30228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</a:p>
          <a:p>
            <a:endParaRPr lang="pt-BR" dirty="0"/>
          </a:p>
          <a:p>
            <a:r>
              <a:rPr lang="pt-BR" dirty="0" smtClean="0"/>
              <a:t>Interface</a:t>
            </a:r>
          </a:p>
          <a:p>
            <a:endParaRPr lang="pt-BR" dirty="0"/>
          </a:p>
          <a:p>
            <a:r>
              <a:rPr lang="pt-BR" dirty="0" smtClean="0"/>
              <a:t>Benefícios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3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65" y="1303524"/>
            <a:ext cx="8947150" cy="3640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65" y="1303524"/>
            <a:ext cx="8947149" cy="36290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16" y="1303524"/>
            <a:ext cx="8977898" cy="3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</a:p>
          <a:p>
            <a:endParaRPr lang="pt-BR" dirty="0"/>
          </a:p>
          <a:p>
            <a:r>
              <a:rPr lang="pt-BR" dirty="0" smtClean="0"/>
              <a:t>Interface</a:t>
            </a:r>
          </a:p>
          <a:p>
            <a:endParaRPr lang="pt-BR" dirty="0"/>
          </a:p>
          <a:p>
            <a:r>
              <a:rPr lang="pt-BR" dirty="0" smtClean="0"/>
              <a:t>Benefícios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1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Consultar CEP – ViaCEP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1" y="2578535"/>
            <a:ext cx="7528142" cy="4069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11" y="2578535"/>
            <a:ext cx="7528142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API Desenvolvida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Divisão Estrutural</a:t>
            </a:r>
          </a:p>
          <a:p>
            <a:endParaRPr lang="pt-BR" dirty="0" smtClean="0"/>
          </a:p>
          <a:p>
            <a:r>
              <a:rPr lang="pt-BR" dirty="0" smtClean="0"/>
              <a:t>Front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Consumo de API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CRUD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9442" y="2444357"/>
            <a:ext cx="9404723" cy="140053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1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AC 10 - Flask</vt:lpstr>
      <vt:lpstr>Integrantes</vt:lpstr>
      <vt:lpstr>Agenda Digital</vt:lpstr>
      <vt:lpstr>Apresentação do PowerPoint</vt:lpstr>
      <vt:lpstr>Agenda Digital</vt:lpstr>
      <vt:lpstr>API Utilizada</vt:lpstr>
      <vt:lpstr>Estrutura da API Desenvolvida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10 - Flask</dc:title>
  <dc:creator>Walter Augusto Feitosa de Oliveira</dc:creator>
  <cp:lastModifiedBy>Walter Augusto Feitosa de Oliveira</cp:lastModifiedBy>
  <cp:revision>3</cp:revision>
  <dcterms:created xsi:type="dcterms:W3CDTF">2019-05-23T23:29:57Z</dcterms:created>
  <dcterms:modified xsi:type="dcterms:W3CDTF">2019-05-23T23:50:38Z</dcterms:modified>
</cp:coreProperties>
</file>