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ADF-795C-4364-AC84-EFC2B7375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Determiners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984B0-0ED5-4528-9631-B27268C2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7" y="0"/>
            <a:ext cx="6847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4000-18D6-49D4-A9CA-D9CDF99A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Determiner?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3249-68F8-4DC5-976F-A5F4F32D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2222286"/>
            <a:ext cx="11443317" cy="4391577"/>
          </a:xfrm>
        </p:spPr>
        <p:txBody>
          <a:bodyPr/>
          <a:lstStyle/>
          <a:p>
            <a:r>
              <a:rPr lang="en-US" sz="2400" dirty="0"/>
              <a:t>A determiner is a word or group of words that specifies, identifies, or quantifies the noun that follows.</a:t>
            </a:r>
          </a:p>
          <a:p>
            <a:r>
              <a:rPr lang="en-US" sz="2400" dirty="0"/>
              <a:t>Simply put, a determiner is a word that introduces a noun.</a:t>
            </a:r>
          </a:p>
          <a:p>
            <a:r>
              <a:rPr lang="en-US" sz="2400" dirty="0"/>
              <a:t>It always comes before a noun, not after, and it also comes before any other adjectives used to describe the noun.</a:t>
            </a:r>
          </a:p>
          <a:p>
            <a:r>
              <a:rPr lang="en-US" sz="2400" dirty="0"/>
              <a:t>Determiners are required before a singular noun but are optional when it comes to introducing plural nouns.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DBF1-06E7-4B5A-9CBE-3B1EAFC9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Determiners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F5F7-9EEE-4F7D-8668-36616157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2210541"/>
            <a:ext cx="11558726" cy="4350058"/>
          </a:xfrm>
        </p:spPr>
        <p:txBody>
          <a:bodyPr>
            <a:normAutofit fontScale="92500" lnSpcReduction="10000"/>
          </a:bodyPr>
          <a:lstStyle/>
          <a:p>
            <a:r>
              <a:rPr lang="en-IN" sz="4000" dirty="0"/>
              <a:t>Article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Indefinite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Definite</a:t>
            </a:r>
          </a:p>
          <a:p>
            <a:r>
              <a:rPr lang="en-IN" sz="4000" dirty="0"/>
              <a:t>Possessive</a:t>
            </a:r>
          </a:p>
          <a:p>
            <a:r>
              <a:rPr lang="en-IN" sz="4000" dirty="0"/>
              <a:t>Demonstrative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Interrogative</a:t>
            </a:r>
          </a:p>
          <a:p>
            <a:r>
              <a:rPr lang="en-IN" sz="4000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34289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5BEC-8F7D-4CFC-BC74-2137CEA4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8346"/>
          </a:xfrm>
        </p:spPr>
        <p:txBody>
          <a:bodyPr/>
          <a:lstStyle/>
          <a:p>
            <a:r>
              <a:rPr lang="en-US" dirty="0"/>
              <a:t>What is the function of determiners in grammar?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7F70-AD02-4233-873A-B4CEDB14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3" y="3311371"/>
            <a:ext cx="11487705" cy="3284738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Quantity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much</a:t>
            </a:r>
            <a:r>
              <a:rPr lang="en-US" sz="2600" dirty="0"/>
              <a:t> homework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three</a:t>
            </a:r>
            <a:r>
              <a:rPr lang="en-US" sz="2600" dirty="0"/>
              <a:t> cups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Possession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our</a:t>
            </a:r>
            <a:r>
              <a:rPr lang="en-US" sz="2600" dirty="0"/>
              <a:t> vacation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Sera’s</a:t>
            </a:r>
            <a:r>
              <a:rPr lang="en-US" sz="2600" dirty="0"/>
              <a:t> shoes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339D9-C8C6-4EA5-83C1-86E516CA426A}"/>
              </a:ext>
            </a:extLst>
          </p:cNvPr>
          <p:cNvSpPr txBox="1"/>
          <p:nvPr/>
        </p:nvSpPr>
        <p:spPr>
          <a:xfrm>
            <a:off x="363983" y="2201610"/>
            <a:ext cx="1148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 determiner clarifies specific or general. It also identifies the relationship of an item to the speaker.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A determiner can specify/identify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79148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ABE4-1B01-4B0F-92EA-6B91F9F9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A3A-425D-44B5-A6E0-035DE299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Specificity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that</a:t>
            </a:r>
            <a:r>
              <a:rPr lang="en-US" sz="2600" dirty="0"/>
              <a:t> clock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those</a:t>
            </a:r>
            <a:r>
              <a:rPr lang="en-US" sz="2600" dirty="0"/>
              <a:t> players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Definiteness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the</a:t>
            </a:r>
            <a:r>
              <a:rPr lang="en-US" sz="2600" dirty="0"/>
              <a:t> door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i="1" dirty="0"/>
              <a:t>an</a:t>
            </a:r>
            <a:r>
              <a:rPr lang="en-US" sz="2600" dirty="0"/>
              <a:t> aircraft</a:t>
            </a:r>
          </a:p>
        </p:txBody>
      </p:sp>
    </p:spTree>
    <p:extLst>
      <p:ext uri="{BB962C8B-B14F-4D97-AF65-F5344CB8AC3E}">
        <p14:creationId xmlns:p14="http://schemas.microsoft.com/office/powerpoint/2010/main" val="365266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4B9F-93BF-45CD-B6A4-51144029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type of determiners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A687-AF60-40AD-8A5A-E54D26A7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IN" sz="2400" dirty="0"/>
              <a:t>I don’t want </a:t>
            </a:r>
            <a:r>
              <a:rPr lang="en-IN" sz="2400" b="1" dirty="0"/>
              <a:t>a</a:t>
            </a:r>
            <a:r>
              <a:rPr lang="en-IN" sz="2400" dirty="0"/>
              <a:t> present for my birthday.</a:t>
            </a:r>
          </a:p>
          <a:p>
            <a:r>
              <a:rPr lang="en-IN" sz="2400" dirty="0"/>
              <a:t>I will have </a:t>
            </a:r>
            <a:r>
              <a:rPr lang="en-IN" sz="2400" b="1" dirty="0"/>
              <a:t>the </a:t>
            </a:r>
            <a:r>
              <a:rPr lang="en-IN" sz="2400" dirty="0"/>
              <a:t>sandwich.</a:t>
            </a:r>
          </a:p>
          <a:p>
            <a:r>
              <a:rPr lang="en-IN" sz="2400" dirty="0"/>
              <a:t>I cannot see </a:t>
            </a:r>
            <a:r>
              <a:rPr lang="en-IN" sz="2400" b="1" dirty="0"/>
              <a:t>many</a:t>
            </a:r>
            <a:r>
              <a:rPr lang="en-IN" sz="2400" dirty="0"/>
              <a:t> stars in the sky tonight.</a:t>
            </a:r>
          </a:p>
          <a:p>
            <a:r>
              <a:rPr lang="en-IN" sz="2400" dirty="0"/>
              <a:t>There was too </a:t>
            </a:r>
            <a:r>
              <a:rPr lang="en-IN" sz="2400" b="1" dirty="0"/>
              <a:t>much</a:t>
            </a:r>
            <a:r>
              <a:rPr lang="en-IN" sz="2400" dirty="0"/>
              <a:t> noise in the streets.</a:t>
            </a:r>
          </a:p>
          <a:p>
            <a:r>
              <a:rPr lang="en-IN" sz="2400" dirty="0"/>
              <a:t>We have </a:t>
            </a:r>
            <a:r>
              <a:rPr lang="en-IN" sz="2400" b="1" dirty="0"/>
              <a:t>little</a:t>
            </a:r>
            <a:r>
              <a:rPr lang="en-IN" sz="2400" dirty="0"/>
              <a:t> knowledge of this phenomenon.</a:t>
            </a:r>
          </a:p>
          <a:p>
            <a:r>
              <a:rPr lang="en-IN" sz="2400" dirty="0"/>
              <a:t>Beatles is </a:t>
            </a:r>
            <a:r>
              <a:rPr lang="en-IN" sz="2400" b="1" dirty="0"/>
              <a:t>my </a:t>
            </a:r>
            <a:r>
              <a:rPr lang="en-IN" sz="2400" dirty="0"/>
              <a:t>favourite band.</a:t>
            </a:r>
          </a:p>
          <a:p>
            <a:r>
              <a:rPr lang="en-IN" sz="2400" b="1" dirty="0"/>
              <a:t>Which</a:t>
            </a:r>
            <a:r>
              <a:rPr lang="en-IN" sz="2400" dirty="0"/>
              <a:t> one of those two cars belongs to you?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050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</TotalTime>
  <Words>213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Courier New</vt:lpstr>
      <vt:lpstr>Wingdings</vt:lpstr>
      <vt:lpstr>Wingdings 2</vt:lpstr>
      <vt:lpstr>Quotable</vt:lpstr>
      <vt:lpstr>Determiners</vt:lpstr>
      <vt:lpstr>What is a Determiner?</vt:lpstr>
      <vt:lpstr>Types of Determiners</vt:lpstr>
      <vt:lpstr>What is the function of determiners in grammar? </vt:lpstr>
      <vt:lpstr> </vt:lpstr>
      <vt:lpstr>Identify the type of determiners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Determiners</dc:title>
  <dc:creator>Bhargavi ganesh</dc:creator>
  <cp:lastModifiedBy>Bhargavi ganesh</cp:lastModifiedBy>
  <cp:revision>7</cp:revision>
  <dcterms:created xsi:type="dcterms:W3CDTF">2020-06-16T11:12:29Z</dcterms:created>
  <dcterms:modified xsi:type="dcterms:W3CDTF">2020-06-16T12:15:41Z</dcterms:modified>
</cp:coreProperties>
</file>