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E5B8F-F4EB-25A4-D8DF-82B77F78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CA139DA-CFA3-680A-2B28-A36DE9DF6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9D173F-7D47-18D4-9714-6F66D612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E3376D4-40A2-6AE4-F195-0D97BA97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8E62E60-A25E-7ED4-6B5F-EEC33459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29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75668-FEB2-0A63-ACDA-BF0D421F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C57F19A-0FE9-DF79-08FA-9E2BEF1B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4ADB6D5-1800-FD3C-8436-058F54E2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399A8D-07D5-F188-467E-DC609B0B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F94666-A50B-DB5C-8F1C-DE90CEDB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91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4B9A73C-B580-CA53-692B-6E44B822B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86F3CC9-7FB9-38AB-B71E-868A7F05E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4C4D3DB-77CD-8552-5B69-D7EF8DBC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628FBF-8CE4-9201-9DF3-F30791D4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F031A9-CEB7-CEC1-6061-2552F12C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836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D5215-7FF4-348D-8C45-D72A5DC6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8F6A75-F00D-0F8A-7D5B-132230C8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245CD4-2A98-B1BE-BAE4-D143ECFF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C10CDD-9DF0-2640-6DEF-4E30D85F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C892C2-2915-049F-D8AD-26BA15A5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70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3847A-D399-48CA-BD51-8CF13687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6111712-071E-CC35-DEB1-C1EC21D7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E430E1-49F8-21D3-9004-4BFA2111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940974-0386-959E-6FA4-FA12FB2F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88ED8D-35D2-B715-836D-7292B9E2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30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5842B-8F46-3514-7B6C-DDD95491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1AC647-0C2E-CCFB-736B-816D5C760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6D6EC87-971E-65AB-A81E-72746CE5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9C7A89-9DBD-EEA2-9E00-9BAEC83B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A82778F-29B4-DFF0-8B53-F1BC6B4B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BED44F-862A-55BF-7417-32A2D5B0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87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6EC2-C850-5B92-5798-1B81546C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C75F86-0248-B7F5-4151-05883C2E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1732F51-F5EA-2B13-24B9-283DD0104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A52B118-7499-65F6-53C9-BD0A8388A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4D38469-BA86-DE64-9F1F-25DFC0AD0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26B547-1F63-3B19-F6BE-70FF9830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C90EDBA-67AA-6B7B-8FBE-956BD1D2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6475298-DA19-21B0-C90A-06BEF327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847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F2D09-9BD6-0D78-40BB-1804D1B4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FB6A3C4-8013-FD33-7D7E-723CC7A3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F71BD1A-98AD-D45C-93A0-5D811277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A099010-8E33-C289-686C-D0965069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376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DDECE25-F5C0-518D-928B-CD6247E4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FEF84F9-059B-1F2D-FE84-5FF74AB1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9C45523-B0A2-B073-4822-F7CC9B23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498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45C9C-6F21-38CC-2924-03C4821A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14A345-03BC-08BC-4CBA-EBFA842F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C4A5DF6-F3BD-684C-EBD6-9A45B2D0A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23011D-2E11-32DB-5E19-8F88666A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1D9B307-EF8E-7F45-CF70-EE5806A5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0CAB64-BADB-213D-C387-C161EF60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51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61864-97C6-3CAA-EF76-0E6BCCD2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E296B21-682E-554A-4876-FCEF32A39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92C83F1-9906-83E5-45C5-383174F6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838128A-32D1-63A9-148A-973352BE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6B90E8E-91EF-7675-C2CD-3C6D10D6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559507D-76FA-99B8-0F18-57099A9C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755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3821537-2362-11AC-BD5A-732C5810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F8A283A-90C7-0DFD-8DD8-F97CD551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ACAC6-5D8F-9C14-D319-82785C588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CC0DA-E970-4C08-9870-CFD43B7ABAF3}" type="datetimeFigureOut">
              <a:rPr lang="da-DK" smtClean="0"/>
              <a:t>24-10-2024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408D49-A225-D72A-86B0-78AF0E02F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1E399CF-4998-B63D-58E3-A39F88456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02828-6B12-44F9-BE96-ECEC7ADF3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270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B88BDAC1-9C28-C78D-6B61-EC8D355C1884}"/>
              </a:ext>
            </a:extLst>
          </p:cNvPr>
          <p:cNvSpPr/>
          <p:nvPr/>
        </p:nvSpPr>
        <p:spPr>
          <a:xfrm>
            <a:off x="7733688" y="122352"/>
            <a:ext cx="167372" cy="1736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C13F394-0964-1A23-F73E-A741651807C0}"/>
              </a:ext>
            </a:extLst>
          </p:cNvPr>
          <p:cNvSpPr/>
          <p:nvPr/>
        </p:nvSpPr>
        <p:spPr>
          <a:xfrm>
            <a:off x="7236682" y="1535635"/>
            <a:ext cx="1114122" cy="21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User types in </a:t>
            </a:r>
            <a:r>
              <a:rPr lang="da-DK" sz="600" dirty="0" err="1"/>
              <a:t>search</a:t>
            </a:r>
            <a:r>
              <a:rPr lang="da-DK" sz="600" dirty="0"/>
              <a:t> term and options</a:t>
            </a:r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DC4AB06C-6F8B-EE1E-E35A-512B28454E93}"/>
              </a:ext>
            </a:extLst>
          </p:cNvPr>
          <p:cNvCxnSpPr>
            <a:cxnSpLocks/>
          </p:cNvCxnSpPr>
          <p:nvPr/>
        </p:nvCxnSpPr>
        <p:spPr>
          <a:xfrm>
            <a:off x="7809497" y="296007"/>
            <a:ext cx="0" cy="20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D3E4B212-9F4E-B659-9C2C-CEE85C64A79A}"/>
              </a:ext>
            </a:extLst>
          </p:cNvPr>
          <p:cNvCxnSpPr>
            <a:cxnSpLocks/>
          </p:cNvCxnSpPr>
          <p:nvPr/>
        </p:nvCxnSpPr>
        <p:spPr>
          <a:xfrm>
            <a:off x="7817374" y="804381"/>
            <a:ext cx="0" cy="170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mbe 13">
            <a:extLst>
              <a:ext uri="{FF2B5EF4-FFF2-40B4-BE49-F238E27FC236}">
                <a16:creationId xmlns:a16="http://schemas.microsoft.com/office/drawing/2014/main" id="{D533C44E-2C82-67FD-C08E-194DECEFFCF9}"/>
              </a:ext>
            </a:extLst>
          </p:cNvPr>
          <p:cNvSpPr/>
          <p:nvPr/>
        </p:nvSpPr>
        <p:spPr>
          <a:xfrm>
            <a:off x="7618738" y="973266"/>
            <a:ext cx="397271" cy="3789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8A918F5-D5B3-5412-E1CC-8B4F602F12F8}"/>
              </a:ext>
            </a:extLst>
          </p:cNvPr>
          <p:cNvSpPr/>
          <p:nvPr/>
        </p:nvSpPr>
        <p:spPr>
          <a:xfrm>
            <a:off x="7258913" y="496373"/>
            <a:ext cx="1069660" cy="30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Computer gives user a </a:t>
            </a:r>
            <a:r>
              <a:rPr lang="da-DK" sz="600" dirty="0" err="1"/>
              <a:t>choice</a:t>
            </a:r>
            <a:r>
              <a:rPr lang="da-DK" sz="600" dirty="0"/>
              <a:t> and </a:t>
            </a:r>
            <a:r>
              <a:rPr lang="da-DK" sz="600" dirty="0" err="1"/>
              <a:t>searching</a:t>
            </a:r>
            <a:r>
              <a:rPr lang="da-DK" sz="600" dirty="0"/>
              <a:t> for a </a:t>
            </a:r>
            <a:r>
              <a:rPr lang="da-DK" sz="600" dirty="0" err="1"/>
              <a:t>movie</a:t>
            </a:r>
            <a:r>
              <a:rPr lang="da-DK" sz="600" dirty="0"/>
              <a:t> is an option</a:t>
            </a: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29FA51E-F14C-E8C9-6D57-6E1A9E59F83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817374" y="1352261"/>
            <a:ext cx="0" cy="168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BCAC5117-1C20-EB59-4396-B1A5D09190BA}"/>
              </a:ext>
            </a:extLst>
          </p:cNvPr>
          <p:cNvCxnSpPr>
            <a:cxnSpLocks/>
          </p:cNvCxnSpPr>
          <p:nvPr/>
        </p:nvCxnSpPr>
        <p:spPr>
          <a:xfrm flipH="1">
            <a:off x="7801620" y="1745745"/>
            <a:ext cx="3938" cy="183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ktangel 42">
            <a:extLst>
              <a:ext uri="{FF2B5EF4-FFF2-40B4-BE49-F238E27FC236}">
                <a16:creationId xmlns:a16="http://schemas.microsoft.com/office/drawing/2014/main" id="{CE8AE3A6-6A6A-8563-9F26-682970C58545}"/>
              </a:ext>
            </a:extLst>
          </p:cNvPr>
          <p:cNvSpPr/>
          <p:nvPr/>
        </p:nvSpPr>
        <p:spPr>
          <a:xfrm>
            <a:off x="7244559" y="1929119"/>
            <a:ext cx="1114122" cy="21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*Checks </a:t>
            </a:r>
            <a:r>
              <a:rPr lang="da-DK" sz="600" dirty="0" err="1"/>
              <a:t>if</a:t>
            </a:r>
            <a:r>
              <a:rPr lang="da-DK" sz="600" dirty="0"/>
              <a:t> </a:t>
            </a:r>
            <a:r>
              <a:rPr lang="da-DK" sz="600" dirty="0" err="1"/>
              <a:t>movie</a:t>
            </a:r>
            <a:r>
              <a:rPr lang="da-DK" sz="600" dirty="0"/>
              <a:t> </a:t>
            </a:r>
            <a:r>
              <a:rPr lang="da-DK" sz="600" dirty="0" err="1"/>
              <a:t>collection</a:t>
            </a:r>
            <a:r>
              <a:rPr lang="da-DK" sz="600" dirty="0"/>
              <a:t> is </a:t>
            </a:r>
            <a:r>
              <a:rPr lang="da-DK" sz="600" dirty="0" err="1"/>
              <a:t>empty</a:t>
            </a:r>
            <a:r>
              <a:rPr lang="da-DK" sz="600" dirty="0"/>
              <a:t>*</a:t>
            </a:r>
          </a:p>
        </p:txBody>
      </p:sp>
      <p:cxnSp>
        <p:nvCxnSpPr>
          <p:cNvPr id="44" name="Lige pilforbindelse 43">
            <a:extLst>
              <a:ext uri="{FF2B5EF4-FFF2-40B4-BE49-F238E27FC236}">
                <a16:creationId xmlns:a16="http://schemas.microsoft.com/office/drawing/2014/main" id="{E605B817-5527-C86A-64D9-9C2F40B77D3A}"/>
              </a:ext>
            </a:extLst>
          </p:cNvPr>
          <p:cNvCxnSpPr>
            <a:cxnSpLocks/>
          </p:cNvCxnSpPr>
          <p:nvPr/>
        </p:nvCxnSpPr>
        <p:spPr>
          <a:xfrm>
            <a:off x="8362619" y="2034174"/>
            <a:ext cx="1445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DD46A80D-4B6A-B17B-F73D-F9CE5F7FCCFC}"/>
              </a:ext>
            </a:extLst>
          </p:cNvPr>
          <p:cNvCxnSpPr>
            <a:cxnSpLocks/>
          </p:cNvCxnSpPr>
          <p:nvPr/>
        </p:nvCxnSpPr>
        <p:spPr>
          <a:xfrm>
            <a:off x="9807787" y="2034174"/>
            <a:ext cx="0" cy="599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ktangel 47">
            <a:extLst>
              <a:ext uri="{FF2B5EF4-FFF2-40B4-BE49-F238E27FC236}">
                <a16:creationId xmlns:a16="http://schemas.microsoft.com/office/drawing/2014/main" id="{738DE70A-EFA3-24A1-DD0F-9C2BA7290742}"/>
              </a:ext>
            </a:extLst>
          </p:cNvPr>
          <p:cNvSpPr/>
          <p:nvPr/>
        </p:nvSpPr>
        <p:spPr>
          <a:xfrm>
            <a:off x="8604098" y="1867219"/>
            <a:ext cx="1114122" cy="21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Collection is </a:t>
            </a:r>
            <a:r>
              <a:rPr lang="da-DK" sz="600" dirty="0" err="1"/>
              <a:t>empty</a:t>
            </a:r>
            <a:endParaRPr lang="da-DK" sz="600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B5EF0E9-3B75-DDF8-C821-05674DEE8359}"/>
              </a:ext>
            </a:extLst>
          </p:cNvPr>
          <p:cNvSpPr/>
          <p:nvPr/>
        </p:nvSpPr>
        <p:spPr>
          <a:xfrm>
            <a:off x="7746148" y="6401518"/>
            <a:ext cx="309824" cy="2741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A0AD0BE-047C-360D-4BFB-0E45DA5D19A3}"/>
              </a:ext>
            </a:extLst>
          </p:cNvPr>
          <p:cNvSpPr/>
          <p:nvPr/>
        </p:nvSpPr>
        <p:spPr>
          <a:xfrm>
            <a:off x="7676188" y="6341547"/>
            <a:ext cx="449744" cy="394101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1" name="Lige pilforbindelse 50">
            <a:extLst>
              <a:ext uri="{FF2B5EF4-FFF2-40B4-BE49-F238E27FC236}">
                <a16:creationId xmlns:a16="http://schemas.microsoft.com/office/drawing/2014/main" id="{4209C0A1-B708-45AD-549E-D0980EFA6F09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8060069" y="2850981"/>
            <a:ext cx="2198302" cy="354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Lige pilforbindelse 57">
            <a:extLst>
              <a:ext uri="{FF2B5EF4-FFF2-40B4-BE49-F238E27FC236}">
                <a16:creationId xmlns:a16="http://schemas.microsoft.com/office/drawing/2014/main" id="{442F601F-4F88-B74C-19D8-BB0457F33D20}"/>
              </a:ext>
            </a:extLst>
          </p:cNvPr>
          <p:cNvCxnSpPr>
            <a:cxnSpLocks/>
          </p:cNvCxnSpPr>
          <p:nvPr/>
        </p:nvCxnSpPr>
        <p:spPr>
          <a:xfrm>
            <a:off x="7377107" y="2186474"/>
            <a:ext cx="0" cy="74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ktangel 59">
            <a:extLst>
              <a:ext uri="{FF2B5EF4-FFF2-40B4-BE49-F238E27FC236}">
                <a16:creationId xmlns:a16="http://schemas.microsoft.com/office/drawing/2014/main" id="{A96F2037-9FE5-E454-BA3C-A9037A10D42F}"/>
              </a:ext>
            </a:extLst>
          </p:cNvPr>
          <p:cNvSpPr/>
          <p:nvPr/>
        </p:nvSpPr>
        <p:spPr>
          <a:xfrm>
            <a:off x="6504616" y="2929351"/>
            <a:ext cx="1114122" cy="21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 err="1"/>
              <a:t>Validates</a:t>
            </a:r>
            <a:r>
              <a:rPr lang="da-DK" sz="600" dirty="0"/>
              <a:t> </a:t>
            </a:r>
            <a:r>
              <a:rPr lang="da-DK" sz="600" dirty="0" err="1"/>
              <a:t>search</a:t>
            </a:r>
            <a:r>
              <a:rPr lang="da-DK" sz="600" dirty="0"/>
              <a:t> by </a:t>
            </a:r>
            <a:r>
              <a:rPr lang="da-DK" sz="600" dirty="0" err="1"/>
              <a:t>what</a:t>
            </a:r>
            <a:r>
              <a:rPr lang="da-DK" sz="600" dirty="0"/>
              <a:t> option is </a:t>
            </a:r>
            <a:r>
              <a:rPr lang="da-DK" sz="600" dirty="0" err="1"/>
              <a:t>choosen</a:t>
            </a:r>
            <a:endParaRPr lang="da-DK" sz="600" dirty="0"/>
          </a:p>
        </p:txBody>
      </p:sp>
      <p:cxnSp>
        <p:nvCxnSpPr>
          <p:cNvPr id="61" name="Lige pilforbindelse 60">
            <a:extLst>
              <a:ext uri="{FF2B5EF4-FFF2-40B4-BE49-F238E27FC236}">
                <a16:creationId xmlns:a16="http://schemas.microsoft.com/office/drawing/2014/main" id="{AFBFC8FB-CEB3-7668-A3F5-9660A387F47E}"/>
              </a:ext>
            </a:extLst>
          </p:cNvPr>
          <p:cNvCxnSpPr>
            <a:cxnSpLocks/>
          </p:cNvCxnSpPr>
          <p:nvPr/>
        </p:nvCxnSpPr>
        <p:spPr>
          <a:xfrm>
            <a:off x="7529507" y="3139461"/>
            <a:ext cx="0" cy="28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ktangel 64">
            <a:extLst>
              <a:ext uri="{FF2B5EF4-FFF2-40B4-BE49-F238E27FC236}">
                <a16:creationId xmlns:a16="http://schemas.microsoft.com/office/drawing/2014/main" id="{83A88875-2963-292C-E737-191DD255BB3D}"/>
              </a:ext>
            </a:extLst>
          </p:cNvPr>
          <p:cNvSpPr/>
          <p:nvPr/>
        </p:nvSpPr>
        <p:spPr>
          <a:xfrm>
            <a:off x="9520366" y="2633441"/>
            <a:ext cx="1114122" cy="21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 err="1"/>
              <a:t>Informs</a:t>
            </a:r>
            <a:r>
              <a:rPr lang="da-DK" sz="600" dirty="0"/>
              <a:t> user </a:t>
            </a:r>
            <a:r>
              <a:rPr lang="da-DK" sz="600" dirty="0" err="1"/>
              <a:t>about</a:t>
            </a:r>
            <a:r>
              <a:rPr lang="da-DK" sz="600" dirty="0"/>
              <a:t> </a:t>
            </a:r>
            <a:r>
              <a:rPr lang="da-DK" sz="600" dirty="0" err="1"/>
              <a:t>empty</a:t>
            </a:r>
            <a:r>
              <a:rPr lang="da-DK" sz="600" dirty="0"/>
              <a:t> </a:t>
            </a:r>
            <a:r>
              <a:rPr lang="da-DK" sz="600" dirty="0" err="1"/>
              <a:t>collection</a:t>
            </a:r>
            <a:endParaRPr lang="da-DK" sz="600" dirty="0"/>
          </a:p>
        </p:txBody>
      </p:sp>
      <p:cxnSp>
        <p:nvCxnSpPr>
          <p:cNvPr id="68" name="Lige pilforbindelse 67">
            <a:extLst>
              <a:ext uri="{FF2B5EF4-FFF2-40B4-BE49-F238E27FC236}">
                <a16:creationId xmlns:a16="http://schemas.microsoft.com/office/drawing/2014/main" id="{86CC42CF-4234-7E17-7843-F7BCE9F6952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901060" y="3632076"/>
            <a:ext cx="457621" cy="2709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ktangel 71">
            <a:extLst>
              <a:ext uri="{FF2B5EF4-FFF2-40B4-BE49-F238E27FC236}">
                <a16:creationId xmlns:a16="http://schemas.microsoft.com/office/drawing/2014/main" id="{69E19760-E8D5-C39B-C0C1-7CFD363F230E}"/>
              </a:ext>
            </a:extLst>
          </p:cNvPr>
          <p:cNvSpPr/>
          <p:nvPr/>
        </p:nvSpPr>
        <p:spPr>
          <a:xfrm>
            <a:off x="7395691" y="3421966"/>
            <a:ext cx="1114122" cy="21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 err="1"/>
              <a:t>Informs</a:t>
            </a:r>
            <a:r>
              <a:rPr lang="da-DK" sz="600" dirty="0"/>
              <a:t> user </a:t>
            </a:r>
            <a:r>
              <a:rPr lang="da-DK" sz="600" dirty="0" err="1"/>
              <a:t>about</a:t>
            </a:r>
            <a:r>
              <a:rPr lang="da-DK" sz="600" dirty="0"/>
              <a:t> invalid </a:t>
            </a:r>
            <a:r>
              <a:rPr lang="da-DK" sz="600" dirty="0" err="1"/>
              <a:t>search</a:t>
            </a:r>
            <a:r>
              <a:rPr lang="da-DK" sz="600" dirty="0"/>
              <a:t> option.</a:t>
            </a:r>
          </a:p>
        </p:txBody>
      </p:sp>
      <p:cxnSp>
        <p:nvCxnSpPr>
          <p:cNvPr id="76" name="Lige pilforbindelse 75">
            <a:extLst>
              <a:ext uri="{FF2B5EF4-FFF2-40B4-BE49-F238E27FC236}">
                <a16:creationId xmlns:a16="http://schemas.microsoft.com/office/drawing/2014/main" id="{5350F569-C63B-2D43-E175-3337E6467662}"/>
              </a:ext>
            </a:extLst>
          </p:cNvPr>
          <p:cNvCxnSpPr>
            <a:cxnSpLocks/>
          </p:cNvCxnSpPr>
          <p:nvPr/>
        </p:nvCxnSpPr>
        <p:spPr>
          <a:xfrm>
            <a:off x="6697657" y="3139461"/>
            <a:ext cx="0" cy="765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ktangel 77">
            <a:extLst>
              <a:ext uri="{FF2B5EF4-FFF2-40B4-BE49-F238E27FC236}">
                <a16:creationId xmlns:a16="http://schemas.microsoft.com/office/drawing/2014/main" id="{08A34E25-A0C5-BF1B-377A-5A0AF7F69913}"/>
              </a:ext>
            </a:extLst>
          </p:cNvPr>
          <p:cNvSpPr/>
          <p:nvPr/>
        </p:nvSpPr>
        <p:spPr>
          <a:xfrm>
            <a:off x="6226710" y="3902079"/>
            <a:ext cx="1114122" cy="21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*</a:t>
            </a:r>
            <a:r>
              <a:rPr lang="da-DK" sz="600" dirty="0" err="1"/>
              <a:t>Searching</a:t>
            </a:r>
            <a:r>
              <a:rPr lang="da-DK" sz="600" dirty="0"/>
              <a:t>*</a:t>
            </a:r>
          </a:p>
        </p:txBody>
      </p:sp>
      <p:cxnSp>
        <p:nvCxnSpPr>
          <p:cNvPr id="81" name="Lige pilforbindelse 80">
            <a:extLst>
              <a:ext uri="{FF2B5EF4-FFF2-40B4-BE49-F238E27FC236}">
                <a16:creationId xmlns:a16="http://schemas.microsoft.com/office/drawing/2014/main" id="{CC856BD0-D17C-C545-45BA-3F732A4B8819}"/>
              </a:ext>
            </a:extLst>
          </p:cNvPr>
          <p:cNvCxnSpPr>
            <a:cxnSpLocks/>
          </p:cNvCxnSpPr>
          <p:nvPr/>
        </p:nvCxnSpPr>
        <p:spPr>
          <a:xfrm>
            <a:off x="6694471" y="4112189"/>
            <a:ext cx="0" cy="20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ktangel 82">
            <a:extLst>
              <a:ext uri="{FF2B5EF4-FFF2-40B4-BE49-F238E27FC236}">
                <a16:creationId xmlns:a16="http://schemas.microsoft.com/office/drawing/2014/main" id="{20E964E7-D057-4525-9D8F-2AC485E62AAF}"/>
              </a:ext>
            </a:extLst>
          </p:cNvPr>
          <p:cNvSpPr/>
          <p:nvPr/>
        </p:nvSpPr>
        <p:spPr>
          <a:xfrm>
            <a:off x="6186076" y="4314243"/>
            <a:ext cx="1114122" cy="21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*Checks </a:t>
            </a:r>
            <a:r>
              <a:rPr lang="da-DK" sz="600" dirty="0" err="1"/>
              <a:t>results</a:t>
            </a:r>
            <a:r>
              <a:rPr lang="da-DK" sz="600" dirty="0"/>
              <a:t>*</a:t>
            </a:r>
          </a:p>
        </p:txBody>
      </p:sp>
      <p:sp>
        <p:nvSpPr>
          <p:cNvPr id="88" name="Rektangel 87">
            <a:extLst>
              <a:ext uri="{FF2B5EF4-FFF2-40B4-BE49-F238E27FC236}">
                <a16:creationId xmlns:a16="http://schemas.microsoft.com/office/drawing/2014/main" id="{47C04357-C500-1CF6-A098-3D1A83B3E554}"/>
              </a:ext>
            </a:extLst>
          </p:cNvPr>
          <p:cNvSpPr/>
          <p:nvPr/>
        </p:nvSpPr>
        <p:spPr>
          <a:xfrm>
            <a:off x="7282343" y="2420765"/>
            <a:ext cx="1114122" cy="21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Collection is not </a:t>
            </a:r>
            <a:r>
              <a:rPr lang="da-DK" sz="600" dirty="0" err="1"/>
              <a:t>empty</a:t>
            </a:r>
            <a:endParaRPr lang="da-DK" sz="600" dirty="0"/>
          </a:p>
        </p:txBody>
      </p:sp>
      <p:sp>
        <p:nvSpPr>
          <p:cNvPr id="89" name="Rektangel 88">
            <a:extLst>
              <a:ext uri="{FF2B5EF4-FFF2-40B4-BE49-F238E27FC236}">
                <a16:creationId xmlns:a16="http://schemas.microsoft.com/office/drawing/2014/main" id="{731ADC41-4F50-312A-4213-CAE5D6D5BAC6}"/>
              </a:ext>
            </a:extLst>
          </p:cNvPr>
          <p:cNvSpPr/>
          <p:nvPr/>
        </p:nvSpPr>
        <p:spPr>
          <a:xfrm>
            <a:off x="7340832" y="3131998"/>
            <a:ext cx="1114122" cy="21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Invalid </a:t>
            </a:r>
            <a:r>
              <a:rPr lang="da-DK" sz="600" dirty="0" err="1"/>
              <a:t>search</a:t>
            </a:r>
            <a:r>
              <a:rPr lang="da-DK" sz="600" dirty="0"/>
              <a:t> option</a:t>
            </a:r>
          </a:p>
        </p:txBody>
      </p:sp>
      <p:sp>
        <p:nvSpPr>
          <p:cNvPr id="92" name="Rektangel 91">
            <a:extLst>
              <a:ext uri="{FF2B5EF4-FFF2-40B4-BE49-F238E27FC236}">
                <a16:creationId xmlns:a16="http://schemas.microsoft.com/office/drawing/2014/main" id="{AAB0CDE5-1F19-9A90-C81E-1DF0B0558DA2}"/>
              </a:ext>
            </a:extLst>
          </p:cNvPr>
          <p:cNvSpPr/>
          <p:nvPr/>
        </p:nvSpPr>
        <p:spPr>
          <a:xfrm>
            <a:off x="5761360" y="3411984"/>
            <a:ext cx="1114122" cy="21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valid </a:t>
            </a:r>
            <a:r>
              <a:rPr lang="da-DK" sz="600" dirty="0" err="1"/>
              <a:t>search</a:t>
            </a:r>
            <a:r>
              <a:rPr lang="da-DK" sz="600" dirty="0"/>
              <a:t> option</a:t>
            </a:r>
          </a:p>
        </p:txBody>
      </p:sp>
      <p:sp>
        <p:nvSpPr>
          <p:cNvPr id="93" name="Rektangel 92">
            <a:extLst>
              <a:ext uri="{FF2B5EF4-FFF2-40B4-BE49-F238E27FC236}">
                <a16:creationId xmlns:a16="http://schemas.microsoft.com/office/drawing/2014/main" id="{7C5931B4-02CF-41E6-174C-949934F3B3B2}"/>
              </a:ext>
            </a:extLst>
          </p:cNvPr>
          <p:cNvSpPr/>
          <p:nvPr/>
        </p:nvSpPr>
        <p:spPr>
          <a:xfrm>
            <a:off x="5432245" y="4866090"/>
            <a:ext cx="1114122" cy="21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No </a:t>
            </a:r>
            <a:r>
              <a:rPr lang="da-DK" sz="600" dirty="0" err="1"/>
              <a:t>movies</a:t>
            </a:r>
            <a:r>
              <a:rPr lang="da-DK" sz="600" dirty="0"/>
              <a:t> </a:t>
            </a:r>
            <a:r>
              <a:rPr lang="da-DK" sz="600" dirty="0" err="1"/>
              <a:t>found</a:t>
            </a:r>
            <a:r>
              <a:rPr lang="da-DK" sz="600" dirty="0"/>
              <a:t> matching the </a:t>
            </a:r>
            <a:r>
              <a:rPr lang="da-DK" sz="600" dirty="0" err="1"/>
              <a:t>search</a:t>
            </a:r>
            <a:endParaRPr lang="da-DK" sz="600" dirty="0"/>
          </a:p>
        </p:txBody>
      </p:sp>
      <p:cxnSp>
        <p:nvCxnSpPr>
          <p:cNvPr id="94" name="Lige pilforbindelse 93">
            <a:extLst>
              <a:ext uri="{FF2B5EF4-FFF2-40B4-BE49-F238E27FC236}">
                <a16:creationId xmlns:a16="http://schemas.microsoft.com/office/drawing/2014/main" id="{73EA845C-3D41-828A-E795-61B0205D7463}"/>
              </a:ext>
            </a:extLst>
          </p:cNvPr>
          <p:cNvCxnSpPr>
            <a:cxnSpLocks/>
          </p:cNvCxnSpPr>
          <p:nvPr/>
        </p:nvCxnSpPr>
        <p:spPr>
          <a:xfrm>
            <a:off x="6440471" y="4522215"/>
            <a:ext cx="0" cy="799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ktangel 94">
            <a:extLst>
              <a:ext uri="{FF2B5EF4-FFF2-40B4-BE49-F238E27FC236}">
                <a16:creationId xmlns:a16="http://schemas.microsoft.com/office/drawing/2014/main" id="{ED5DE796-E7FB-9641-0561-FD4CCC71C37C}"/>
              </a:ext>
            </a:extLst>
          </p:cNvPr>
          <p:cNvSpPr/>
          <p:nvPr/>
        </p:nvSpPr>
        <p:spPr>
          <a:xfrm>
            <a:off x="6943899" y="4846462"/>
            <a:ext cx="1114122" cy="21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/>
              <a:t>A </a:t>
            </a:r>
            <a:r>
              <a:rPr lang="da-DK" sz="600" dirty="0" err="1"/>
              <a:t>movie</a:t>
            </a:r>
            <a:r>
              <a:rPr lang="da-DK" sz="600" dirty="0"/>
              <a:t> </a:t>
            </a:r>
            <a:r>
              <a:rPr lang="da-DK" sz="600" dirty="0" err="1"/>
              <a:t>was</a:t>
            </a:r>
            <a:r>
              <a:rPr lang="da-DK" sz="600" dirty="0"/>
              <a:t> </a:t>
            </a:r>
            <a:r>
              <a:rPr lang="da-DK" sz="600" dirty="0" err="1"/>
              <a:t>found</a:t>
            </a:r>
            <a:r>
              <a:rPr lang="da-DK" sz="600" dirty="0"/>
              <a:t> with the </a:t>
            </a:r>
            <a:r>
              <a:rPr lang="da-DK" sz="600" dirty="0" err="1"/>
              <a:t>search</a:t>
            </a:r>
            <a:r>
              <a:rPr lang="da-DK" sz="600" dirty="0"/>
              <a:t> </a:t>
            </a:r>
            <a:r>
              <a:rPr lang="da-DK" sz="600" dirty="0" err="1"/>
              <a:t>criteria</a:t>
            </a:r>
            <a:endParaRPr lang="da-DK" sz="600" dirty="0"/>
          </a:p>
        </p:txBody>
      </p:sp>
      <p:cxnSp>
        <p:nvCxnSpPr>
          <p:cNvPr id="97" name="Lige pilforbindelse 96">
            <a:extLst>
              <a:ext uri="{FF2B5EF4-FFF2-40B4-BE49-F238E27FC236}">
                <a16:creationId xmlns:a16="http://schemas.microsoft.com/office/drawing/2014/main" id="{680E98E1-B2F1-BC1B-6323-EF31A9A86B19}"/>
              </a:ext>
            </a:extLst>
          </p:cNvPr>
          <p:cNvCxnSpPr>
            <a:cxnSpLocks/>
          </p:cNvCxnSpPr>
          <p:nvPr/>
        </p:nvCxnSpPr>
        <p:spPr>
          <a:xfrm>
            <a:off x="6943899" y="4517482"/>
            <a:ext cx="0" cy="799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Rektangel 97">
            <a:extLst>
              <a:ext uri="{FF2B5EF4-FFF2-40B4-BE49-F238E27FC236}">
                <a16:creationId xmlns:a16="http://schemas.microsoft.com/office/drawing/2014/main" id="{BF17787C-07FE-BC5F-6128-4659501849E2}"/>
              </a:ext>
            </a:extLst>
          </p:cNvPr>
          <p:cNvSpPr/>
          <p:nvPr/>
        </p:nvSpPr>
        <p:spPr>
          <a:xfrm>
            <a:off x="5717341" y="5303917"/>
            <a:ext cx="1114122" cy="21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 err="1"/>
              <a:t>Informs</a:t>
            </a:r>
            <a:r>
              <a:rPr lang="da-DK" sz="600" dirty="0"/>
              <a:t> user </a:t>
            </a:r>
            <a:r>
              <a:rPr lang="da-DK" sz="600" dirty="0" err="1"/>
              <a:t>about</a:t>
            </a:r>
            <a:r>
              <a:rPr lang="da-DK" sz="600" dirty="0"/>
              <a:t> </a:t>
            </a:r>
            <a:r>
              <a:rPr lang="da-DK" sz="600" dirty="0" err="1"/>
              <a:t>unsucessfull</a:t>
            </a:r>
            <a:r>
              <a:rPr lang="da-DK" sz="600" dirty="0"/>
              <a:t> </a:t>
            </a:r>
            <a:r>
              <a:rPr lang="da-DK" sz="600" dirty="0" err="1"/>
              <a:t>search</a:t>
            </a:r>
            <a:endParaRPr lang="da-DK" sz="600" dirty="0"/>
          </a:p>
        </p:txBody>
      </p:sp>
      <p:sp>
        <p:nvSpPr>
          <p:cNvPr id="99" name="Rektangel 98">
            <a:extLst>
              <a:ext uri="{FF2B5EF4-FFF2-40B4-BE49-F238E27FC236}">
                <a16:creationId xmlns:a16="http://schemas.microsoft.com/office/drawing/2014/main" id="{C0DA9E6F-7327-83DA-D598-083F7BC14FA8}"/>
              </a:ext>
            </a:extLst>
          </p:cNvPr>
          <p:cNvSpPr/>
          <p:nvPr/>
        </p:nvSpPr>
        <p:spPr>
          <a:xfrm>
            <a:off x="6898442" y="5303917"/>
            <a:ext cx="1114122" cy="21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600" dirty="0" err="1"/>
              <a:t>Informs</a:t>
            </a:r>
            <a:r>
              <a:rPr lang="da-DK" sz="600" dirty="0"/>
              <a:t> user </a:t>
            </a:r>
            <a:r>
              <a:rPr lang="da-DK" sz="600" dirty="0" err="1"/>
              <a:t>about</a:t>
            </a:r>
            <a:r>
              <a:rPr lang="da-DK" sz="600" dirty="0"/>
              <a:t> the </a:t>
            </a:r>
            <a:r>
              <a:rPr lang="da-DK" sz="600" dirty="0" err="1"/>
              <a:t>movie</a:t>
            </a:r>
            <a:r>
              <a:rPr lang="da-DK" sz="600" dirty="0"/>
              <a:t> </a:t>
            </a:r>
            <a:r>
              <a:rPr lang="da-DK" sz="600" dirty="0" err="1"/>
              <a:t>found</a:t>
            </a:r>
            <a:endParaRPr lang="da-DK" sz="600" dirty="0"/>
          </a:p>
        </p:txBody>
      </p:sp>
      <p:cxnSp>
        <p:nvCxnSpPr>
          <p:cNvPr id="100" name="Lige pilforbindelse 99">
            <a:extLst>
              <a:ext uri="{FF2B5EF4-FFF2-40B4-BE49-F238E27FC236}">
                <a16:creationId xmlns:a16="http://schemas.microsoft.com/office/drawing/2014/main" id="{59BCD5FA-16C4-71EC-7ECA-14E80B29441F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440471" y="5514027"/>
            <a:ext cx="1235717" cy="1024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Lige pilforbindelse 101">
            <a:extLst>
              <a:ext uri="{FF2B5EF4-FFF2-40B4-BE49-F238E27FC236}">
                <a16:creationId xmlns:a16="http://schemas.microsoft.com/office/drawing/2014/main" id="{AD07C642-EFCD-901E-8127-29B57CDFEEB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377107" y="5514027"/>
            <a:ext cx="364944" cy="885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7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Rasmus Biehl</dc:creator>
  <cp:lastModifiedBy>Rasmus Biehl</cp:lastModifiedBy>
  <cp:revision>1</cp:revision>
  <dcterms:created xsi:type="dcterms:W3CDTF">2024-10-24T13:04:55Z</dcterms:created>
  <dcterms:modified xsi:type="dcterms:W3CDTF">2024-10-24T13:34:37Z</dcterms:modified>
</cp:coreProperties>
</file>