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2DED0-ABE9-F4FF-1B0F-7285A2F2C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F1A9079-C910-3DDA-0C44-FF1BEF85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46AC35D-7807-42A0-6F3E-58A22135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74193A-EAD1-7E53-B8A1-F080B0E0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6096672-BE34-27AD-B885-77434198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23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8213DD-0A82-DCC5-89C0-CE0DC3ED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EDF7421-2B41-8CE5-0B3B-C3DF96F0A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8929ABA-175A-507C-2BF7-3DDC16D8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ED091B6-C775-E949-752D-59F7CEB8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95D7697-EC40-59B8-3DDC-8A8FCB72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68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10ECD388-CDA1-3B94-4EA8-1C1A7D957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F2DCBDA-C09C-2B3F-2A00-FADF6FE30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CCBBFE6-40D1-C5FC-FB5B-28C8EA60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E21E539-55F2-4DF8-BC17-0A2D9BFC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F7580D-8738-AF78-FCEE-ED56C0D8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47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45150-927F-8BCB-AEB3-AF3A3693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323CEE4-2C3E-651F-2C88-9BFDBBA4E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95A622E-3D7C-CA25-223C-AC91A767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C50CCB-3B78-9336-DEA1-205B5CD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E4B16A8-14DF-BBC0-AA2E-A88F84DA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0BED9-8DB8-5A32-6FA3-D7348484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0D67BC9-F251-7CEF-B8F8-4DCBD4BDF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F8CD620-93C4-17A0-6523-D9C88B26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8F6C2EF-9070-5205-5C80-BCED3052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F1839EF-4BE0-7D67-90FD-5A956E84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D66CA-6519-7224-B625-20E118F0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35040D2-C357-6C58-70F8-8BF36215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C45D444A-F48C-6968-DAC3-47B071F6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C7BA02F5-BFA5-074E-4593-4115A58A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C0BEAEA-2024-53EC-9325-F0457821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DD94F95-CE11-31EC-EB73-39A3DE17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8BC8F-BEF4-A77D-2255-5F217B3B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EA4E0E3-E095-71D4-9FF4-9093958A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D951F69-9A5D-6FC9-EEEA-087144C81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22C888D-6463-A183-FB3D-A02BA5642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E6955D9-E3A8-C049-69D5-2D57AE750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A8FE834-19AD-9F21-83AF-54C991CB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D8797490-0087-19EE-DEE0-B7413ED0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03534EC-D802-D036-3D65-7922A28F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2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AAB5B-1683-778C-E02B-EB18D9DA8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ACBA5544-4325-DB4C-8E04-BC9A6D0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1C5908E-E3CE-5A28-AF78-D5009D8B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5DACC64-0384-2246-7638-A589537E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1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C2DBE9A-DE30-9C52-1400-C34FA94B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EA99B1D3-7AAE-AEEA-766A-BFCB0610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11F40546-EE21-103D-7C4F-6FD93E91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82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B0772-AB62-DE0B-F9D5-F0EF32CC2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0F5C141-A21B-109A-9280-C8CB0B1B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ED7B686-28C0-0548-1FEE-80160785C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F3293E-4822-3FF5-024F-7B6F674F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8305B95-D27F-6AB4-4233-0E517A69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AAE90F7-AFC3-8627-67EA-9BAA35B3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00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0B6D3-7713-6022-BBFF-E82A3D21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0C72DEDE-7657-C24A-9290-0ACEBB654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CBBB491-EB0B-8AD3-B669-775D9E4B2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9916F6B-DB0C-1FEA-CD44-F62E7D3C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CBD94788-9601-B872-38B8-0EDCE17D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AE58D2C-4FD8-7373-60B5-46E520A5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3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2CB29E2-9305-714B-1B9E-8D1AF23C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1DACA784-61B4-394F-D3A4-3CA2005F2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97E1626-B694-D8BB-AB11-ACDAA5796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08315-6CCB-4D11-9B56-274516733FAA}" type="datetimeFigureOut">
              <a:rPr lang="ru-RU" smtClean="0"/>
              <a:t>10.02.2023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F1ACB7E-2889-22E9-C843-04C7F8A89E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6382B41-C4C9-A7F8-919E-B75DAF214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0F14-D7B0-4364-8C18-31116EEC6C50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Eugene Zaychuk</dc:creator>
  <cp:lastModifiedBy>Eugene Zaychuk</cp:lastModifiedBy>
  <cp:revision>1</cp:revision>
  <dcterms:created xsi:type="dcterms:W3CDTF">2023-02-10T13:28:00Z</dcterms:created>
  <dcterms:modified xsi:type="dcterms:W3CDTF">2023-02-10T13:28:43Z</dcterms:modified>
</cp:coreProperties>
</file>