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4" r:id="rId3"/>
    <p:sldId id="275" r:id="rId4"/>
    <p:sldId id="276" r:id="rId5"/>
    <p:sldId id="260" r:id="rId6"/>
    <p:sldId id="264" r:id="rId7"/>
    <p:sldId id="266" r:id="rId8"/>
    <p:sldId id="268" r:id="rId9"/>
    <p:sldId id="269" r:id="rId10"/>
    <p:sldId id="270" r:id="rId11"/>
    <p:sldId id="272" r:id="rId12"/>
    <p:sldId id="273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BD85"/>
    <a:srgbClr val="F4EFDC"/>
    <a:srgbClr val="DDB06D"/>
    <a:srgbClr val="EAE1C0"/>
    <a:srgbClr val="ECD3AE"/>
    <a:srgbClr val="F8EFE2"/>
    <a:srgbClr val="FF99CC"/>
    <a:srgbClr val="6081A1"/>
    <a:srgbClr val="E6E6E6"/>
    <a:srgbClr val="FFC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06F586-755F-43BD-8733-55188B491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D3AD91-7646-4346-987A-7F1B9CF01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96581A-182B-4CC9-96F9-D092BD6B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28EF-D4C8-42A2-BB8F-14AAD4EA206C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4E2591-529C-401E-96E2-D708ED436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172EF5-6FAD-49F6-98F3-5019F65E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8E43-7C25-4C4A-B6EC-412B32716B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516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4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EC1A28-17D5-444F-9E3F-1F0D0C01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32D787-594E-4AEE-965D-F1E96EB9C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E41977-E236-45FD-9DC1-40F151B6B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28EF-D4C8-42A2-BB8F-14AAD4EA206C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2E9431-5978-4D71-951E-1864B0AA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6A8B11-A796-42F7-8F82-655DF58C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8E43-7C25-4C4A-B6EC-412B32716B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426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4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FD7F211-EC97-422C-A686-E16210376F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ED15F4A-AB86-4289-9241-DE89D3A20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C2C4-7427-44E3-B746-09BF81F3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28EF-D4C8-42A2-BB8F-14AAD4EA206C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B9C281-1980-4A13-B4DA-39BFCA20B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22BDC0-7D91-4106-BD5C-3AC6A25D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8E43-7C25-4C4A-B6EC-412B32716B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676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4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31D491-DC1D-4C05-9E33-A8287060B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A4B51-110E-47D9-A5DD-17C9DFBEE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D026B4-706D-44F4-AD53-706843870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28EF-D4C8-42A2-BB8F-14AAD4EA206C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3E3EAB-56E0-4600-AE34-A72C9EE4D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0398D8-B536-4B73-80E6-9C007260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8E43-7C25-4C4A-B6EC-412B32716B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995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4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4D7F88-B0B0-4ADF-99C4-8519B6A6B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55026E-EDBD-414A-BCFD-09EDB54CD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0885F5-A41E-4402-9AC6-ECBAA7EF4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28EF-D4C8-42A2-BB8F-14AAD4EA206C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2AD817-E94A-45A2-ABA3-BB536065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47768A-D56C-4B2A-8BBC-8A82B78B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8E43-7C25-4C4A-B6EC-412B32716B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37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4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C548BF-001F-43CB-AA69-F7F290CB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29EDC7-FABC-4BD5-B07C-913F835FD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E1716D-02AF-49FA-9978-92A13C780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E174C6-A848-4E6A-BBB2-4F178259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28EF-D4C8-42A2-BB8F-14AAD4EA206C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4082B1-EEA0-45BC-9275-08CA0DD3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9D0665-C433-46C4-BE84-75EF6854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8E43-7C25-4C4A-B6EC-412B32716B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32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4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10E98C-EEBF-4433-A2B7-60D56F654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AE25B8-CC80-4566-A375-E5D15CFAB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8ECBFC-CEDB-4DCC-9D1C-FA65621FD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7FF1277-6C29-4469-ACD6-67BED7E60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A7B6A77-BF83-4C37-BD08-62741B498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401103E-C1B2-4C18-9C22-C52BFCC5D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28EF-D4C8-42A2-BB8F-14AAD4EA206C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2CE0BD4-215B-4906-99B5-A313E06DF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CCC4ED7-4B15-40CF-9B68-67F30DCC0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8E43-7C25-4C4A-B6EC-412B32716B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429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4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5763C-915F-4DAE-A9BE-DA1670382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271CFCE-7D7F-48C3-B87D-8B965A727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28EF-D4C8-42A2-BB8F-14AAD4EA206C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988652C-8B4F-46D7-9094-F3969450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1A086C0-3101-4E80-9C0A-80F4D328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8E43-7C25-4C4A-B6EC-412B32716B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491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4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5EFF47C-21B3-4DE8-B14F-FF3CB2A8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28EF-D4C8-42A2-BB8F-14AAD4EA206C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FC63C80-DEFE-4FBA-B27C-6BF845C12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988D55-3FF9-442D-9312-E194A431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8E43-7C25-4C4A-B6EC-412B32716B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602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4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5C05C-0D9B-4F6A-8D8D-D4C50E7EC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2D2E1F-1C80-4049-9040-95A90000C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5CD8F8-CB33-4A6D-B669-AF17473BE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137F10-C40D-4486-B672-D8344B20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28EF-D4C8-42A2-BB8F-14AAD4EA206C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853C43-DFB0-41D7-8F01-4769895FF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325C4B-BA54-40EC-89DC-9F8F6046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8E43-7C25-4C4A-B6EC-412B32716B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976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4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19EB8E-6ECE-4616-983B-A3D8D8BBB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F25CA07-15F0-4F5D-9D21-7C7425C704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B9CDB9-C93E-46F5-B3CC-0317568D1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6E5418-4016-4C0A-8FED-27233CDB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28EF-D4C8-42A2-BB8F-14AAD4EA206C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073787-49AA-4FAD-8EDA-5A4B6442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C807A5-ED50-4CBC-9E32-E6B6953A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8E43-7C25-4C4A-B6EC-412B32716B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540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4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chemeClr val="bg1"/>
            </a:gs>
            <a:gs pos="0">
              <a:srgbClr val="ECD3AE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587585-EBA9-433B-BBC3-705681200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37F685-9BFA-4823-9717-6C53E8522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49EC93-EFDC-4ED8-B0DF-BC5085100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928EF-D4C8-42A2-BB8F-14AAD4EA206C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81209A-4F81-4DB0-88BD-F2DA40447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9BBF62-7A27-469F-916A-3C82A76A1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38E43-7C25-4C4A-B6EC-412B32716B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25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4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4EFDC"/>
            </a:gs>
            <a:gs pos="0">
              <a:srgbClr val="E3BD85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28D569-300C-413B-9399-9B0872B7C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1723"/>
            <a:ext cx="9144000" cy="238760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Экзамен квалификационный СПО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654439-A446-40E4-BF86-7F6E0E014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61398"/>
            <a:ext cx="9144000" cy="1681162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профессиональному модулю ПМ.01. «Эксплуатация и модификация информационных систем»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C879D7C4-8F02-42D7-8665-EDDDE4DE8BC4}"/>
              </a:ext>
            </a:extLst>
          </p:cNvPr>
          <p:cNvSpPr txBox="1">
            <a:spLocks/>
          </p:cNvSpPr>
          <p:nvPr/>
        </p:nvSpPr>
        <p:spPr>
          <a:xfrm>
            <a:off x="8229600" y="5720714"/>
            <a:ext cx="3129280" cy="8175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Милованова Виктория 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ИС1-20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FE92DD19-EC7C-4758-991E-F137EBFB0418}"/>
              </a:ext>
            </a:extLst>
          </p:cNvPr>
          <p:cNvCxnSpPr/>
          <p:nvPr/>
        </p:nvCxnSpPr>
        <p:spPr>
          <a:xfrm>
            <a:off x="843280" y="5588000"/>
            <a:ext cx="104394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746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4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1907765-5D89-4BD7-847E-A58047D11756}"/>
              </a:ext>
            </a:extLst>
          </p:cNvPr>
          <p:cNvSpPr txBox="1">
            <a:spLocks/>
          </p:cNvSpPr>
          <p:nvPr/>
        </p:nvSpPr>
        <p:spPr>
          <a:xfrm>
            <a:off x="838199" y="713621"/>
            <a:ext cx="10515600" cy="544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Дизайн форм отчетов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48D9682-1315-42BD-AF61-1FDF8D3E7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387" y="1588168"/>
            <a:ext cx="9645226" cy="476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17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4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1907765-5D89-4BD7-847E-A58047D11756}"/>
              </a:ext>
            </a:extLst>
          </p:cNvPr>
          <p:cNvSpPr txBox="1">
            <a:spLocks/>
          </p:cNvSpPr>
          <p:nvPr/>
        </p:nvSpPr>
        <p:spPr>
          <a:xfrm>
            <a:off x="838199" y="713621"/>
            <a:ext cx="10515600" cy="544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Дизайн форм регистра накопления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B4B25B8-8D2D-4CB7-86FC-756A83DA1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20" y="1547852"/>
            <a:ext cx="10956758" cy="481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406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4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28D569-300C-413B-9399-9B0872B7C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1723"/>
            <a:ext cx="9144000" cy="238760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системы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FE92DD19-EC7C-4758-991E-F137EBFB0418}"/>
              </a:ext>
            </a:extLst>
          </p:cNvPr>
          <p:cNvCxnSpPr/>
          <p:nvPr/>
        </p:nvCxnSpPr>
        <p:spPr>
          <a:xfrm>
            <a:off x="843280" y="3572766"/>
            <a:ext cx="104394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455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4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89F744-EA67-43B0-BDCD-4B7B77AB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Жизненный цикл</a:t>
            </a:r>
          </a:p>
        </p:txBody>
      </p:sp>
      <p:pic>
        <p:nvPicPr>
          <p:cNvPr id="4" name="Рисунок 3" descr="Спиральная модель жизненного цикла информационных систем - ПРОЕКТИРОВАНИЕ  ИНФОРМАЦИОННЫХ СИСТЕМ">
            <a:extLst>
              <a:ext uri="{FF2B5EF4-FFF2-40B4-BE49-F238E27FC236}">
                <a16:creationId xmlns:a16="http://schemas.microsoft.com/office/drawing/2014/main" id="{1498FF16-004C-4C11-A7A5-8D0C4038207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372" y="1701873"/>
            <a:ext cx="7317256" cy="45988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1167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4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235EE-ECBB-4966-AEBC-3F2CB19D9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 к ИС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719F2D-F43B-4C7F-A2C8-D5E787C36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01089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Добавлять новые записи в документах, справочниках;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Позволять редактировать записи в документах и справочниках;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Позволять удалять записи и данные в документах и справочниках, за исключением случая, если какой-то элемент должен быть обязательно заполнен;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Отслеживать движение продукции, начиная с закупки продукции и заканчивая продажей;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Отслеживать количество продаваемых блюд по организациям, используя отчет в виде диаграммы;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Отслеживать количество имеющейся продукции на складах, используя отчет остатков продукции;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Отслеживать состояние организаций, используя справочники;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Создавать и редактировать блюда, которые подаются в организациях.</a:t>
            </a:r>
          </a:p>
        </p:txBody>
      </p:sp>
    </p:spTree>
    <p:extLst>
      <p:ext uri="{BB962C8B-B14F-4D97-AF65-F5344CB8AC3E}">
        <p14:creationId xmlns:p14="http://schemas.microsoft.com/office/powerpoint/2010/main" val="1283311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4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C2A3D-993D-462F-A22A-279977C36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Технические требования ИС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D83B0C-F77F-442A-89F2-9E749C1DA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Pentium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Celeron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2700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Мгц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выше;</a:t>
            </a:r>
          </a:p>
          <a:p>
            <a:pPr lvl="0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Оперативная память 4 Гбайт и выше;</a:t>
            </a:r>
          </a:p>
          <a:p>
            <a:pPr lvl="0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Жесткий диск 40Гб и выше;</a:t>
            </a:r>
          </a:p>
          <a:p>
            <a:pPr lvl="0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Видеокарта, поддерживающая монитор с минимальным разрешением 1280x768 точек.</a:t>
            </a:r>
          </a:p>
        </p:txBody>
      </p:sp>
    </p:spTree>
    <p:extLst>
      <p:ext uri="{BB962C8B-B14F-4D97-AF65-F5344CB8AC3E}">
        <p14:creationId xmlns:p14="http://schemas.microsoft.com/office/powerpoint/2010/main" val="972161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4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1907765-5D89-4BD7-847E-A58047D11756}"/>
              </a:ext>
            </a:extLst>
          </p:cNvPr>
          <p:cNvSpPr txBox="1">
            <a:spLocks/>
          </p:cNvSpPr>
          <p:nvPr/>
        </p:nvSpPr>
        <p:spPr>
          <a:xfrm>
            <a:off x="838200" y="5781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TO-BE бизнес-процесса сети ресторанов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6148533-23A8-48AF-A164-5F61DFED4F4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633" y="2013285"/>
            <a:ext cx="7928733" cy="449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45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4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1907765-5D89-4BD7-847E-A58047D11756}"/>
              </a:ext>
            </a:extLst>
          </p:cNvPr>
          <p:cNvSpPr txBox="1">
            <a:spLocks/>
          </p:cNvSpPr>
          <p:nvPr/>
        </p:nvSpPr>
        <p:spPr>
          <a:xfrm>
            <a:off x="838199" y="713621"/>
            <a:ext cx="10515600" cy="544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базы данных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D00DD0-C9CB-4C9A-90E2-D68042BDC4B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08" y="1389195"/>
            <a:ext cx="6689381" cy="51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33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4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1907765-5D89-4BD7-847E-A58047D11756}"/>
              </a:ext>
            </a:extLst>
          </p:cNvPr>
          <p:cNvSpPr txBox="1">
            <a:spLocks/>
          </p:cNvSpPr>
          <p:nvPr/>
        </p:nvSpPr>
        <p:spPr>
          <a:xfrm>
            <a:off x="838199" y="713621"/>
            <a:ext cx="10515600" cy="544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Даталогическая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модель базы данных</a:t>
            </a:r>
          </a:p>
        </p:txBody>
      </p:sp>
      <p:pic>
        <p:nvPicPr>
          <p:cNvPr id="7" name="Рисунок 6" descr="https://sun9-15.userapi.com/impg/gn5a6cQwh9Iw2g-sayvhefnJeO9vqTaqQK4slQ/ch0vg-YjCO8.jpg?size=924x776&amp;quality=96&amp;sign=c2990abaa5966590dc46e8e8e8c46b85&amp;type=album">
            <a:extLst>
              <a:ext uri="{FF2B5EF4-FFF2-40B4-BE49-F238E27FC236}">
                <a16:creationId xmlns:a16="http://schemas.microsoft.com/office/drawing/2014/main" id="{27D09237-A3A8-4B58-A61E-F0C7371DA6B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641" y="1544487"/>
            <a:ext cx="5974715" cy="50203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6521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4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1907765-5D89-4BD7-847E-A58047D11756}"/>
              </a:ext>
            </a:extLst>
          </p:cNvPr>
          <p:cNvSpPr txBox="1">
            <a:spLocks/>
          </p:cNvSpPr>
          <p:nvPr/>
        </p:nvSpPr>
        <p:spPr>
          <a:xfrm>
            <a:off x="838199" y="713621"/>
            <a:ext cx="10515600" cy="544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Дизайн форм справочников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F8D64BD-20CE-4C24-AD25-CC94BF4E1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1" y="1371507"/>
            <a:ext cx="978217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72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4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1907765-5D89-4BD7-847E-A58047D11756}"/>
              </a:ext>
            </a:extLst>
          </p:cNvPr>
          <p:cNvSpPr txBox="1">
            <a:spLocks/>
          </p:cNvSpPr>
          <p:nvPr/>
        </p:nvSpPr>
        <p:spPr>
          <a:xfrm>
            <a:off x="838199" y="713621"/>
            <a:ext cx="10515600" cy="544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Дизайн форм документов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847A4D-D7A1-42E1-BEFC-16CD1B97CF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3359" y="1529623"/>
            <a:ext cx="10145281" cy="479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2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4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2385</TotalTime>
  <Words>181</Words>
  <Application>Microsoft Office PowerPoint</Application>
  <PresentationFormat>Широкоэкранный</PresentationFormat>
  <Paragraphs>27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Экзамен квалификационный СПО</vt:lpstr>
      <vt:lpstr>Жизненный цикл</vt:lpstr>
      <vt:lpstr>Функциональные требования к ИС</vt:lpstr>
      <vt:lpstr>Технические требования ИС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Демонстрация системы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Викуся</dc:creator>
  <cp:lastModifiedBy>Викуся</cp:lastModifiedBy>
  <cp:revision>19</cp:revision>
  <dcterms:created xsi:type="dcterms:W3CDTF">2023-06-05T18:28:02Z</dcterms:created>
  <dcterms:modified xsi:type="dcterms:W3CDTF">2023-06-30T07:42:24Z</dcterms:modified>
</cp:coreProperties>
</file>