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7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1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04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13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4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33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F12-A7DF-45D7-8354-8DE2B02016CC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369C-EC8A-4199-B3DF-D8944B15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30200" y="459204"/>
            <a:ext cx="1905047" cy="10607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 de Estacionamento</a:t>
            </a:r>
            <a:endParaRPr lang="pt-BR" dirty="0"/>
          </a:p>
        </p:txBody>
      </p:sp>
      <p:sp>
        <p:nvSpPr>
          <p:cNvPr id="13" name="Losango 12"/>
          <p:cNvSpPr/>
          <p:nvPr/>
        </p:nvSpPr>
        <p:spPr>
          <a:xfrm>
            <a:off x="3107354" y="482705"/>
            <a:ext cx="933004" cy="103902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829359" y="459204"/>
            <a:ext cx="1905047" cy="10607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Vagas</a:t>
            </a:r>
            <a:endParaRPr lang="pt-BR" dirty="0"/>
          </a:p>
        </p:txBody>
      </p:sp>
      <p:cxnSp>
        <p:nvCxnSpPr>
          <p:cNvPr id="17" name="Conector reto 16"/>
          <p:cNvCxnSpPr>
            <a:stCxn id="12" idx="3"/>
            <a:endCxn id="13" idx="1"/>
          </p:cNvCxnSpPr>
          <p:nvPr/>
        </p:nvCxnSpPr>
        <p:spPr>
          <a:xfrm>
            <a:off x="2235247" y="989583"/>
            <a:ext cx="872107" cy="1263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116924" y="673929"/>
            <a:ext cx="194148" cy="21620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reto 25"/>
          <p:cNvCxnSpPr>
            <a:endCxn id="15" idx="1"/>
          </p:cNvCxnSpPr>
          <p:nvPr/>
        </p:nvCxnSpPr>
        <p:spPr>
          <a:xfrm flipV="1">
            <a:off x="4040359" y="989583"/>
            <a:ext cx="789000" cy="1263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116924" y="1115747"/>
            <a:ext cx="194148" cy="216209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0" name="Conector reto 29"/>
          <p:cNvCxnSpPr>
            <a:endCxn id="22" idx="2"/>
          </p:cNvCxnSpPr>
          <p:nvPr/>
        </p:nvCxnSpPr>
        <p:spPr>
          <a:xfrm>
            <a:off x="6734406" y="782033"/>
            <a:ext cx="38251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6734406" y="1223851"/>
            <a:ext cx="38251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208649" y="889671"/>
            <a:ext cx="823269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CONTROLA</a:t>
            </a:r>
            <a:endParaRPr lang="pt-BR" sz="10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218113" y="383687"/>
            <a:ext cx="823269" cy="282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537366" y="365856"/>
            <a:ext cx="823269" cy="282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327954" y="687464"/>
            <a:ext cx="1015946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IDENTIFICADOR</a:t>
            </a:r>
            <a:endParaRPr lang="pt-BR" sz="1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327953" y="1118992"/>
            <a:ext cx="823269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Status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330200" y="1880394"/>
            <a:ext cx="1668442" cy="8898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Avulso</a:t>
            </a:r>
            <a:endParaRPr lang="pt-BR" dirty="0"/>
          </a:p>
        </p:txBody>
      </p:sp>
      <p:sp>
        <p:nvSpPr>
          <p:cNvPr id="38" name="Losango 37"/>
          <p:cNvSpPr/>
          <p:nvPr/>
        </p:nvSpPr>
        <p:spPr>
          <a:xfrm>
            <a:off x="2310393" y="1908595"/>
            <a:ext cx="748378" cy="83341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433109" y="1908596"/>
            <a:ext cx="1423386" cy="75445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Carro</a:t>
            </a:r>
            <a:endParaRPr lang="pt-BR" dirty="0"/>
          </a:p>
        </p:txBody>
      </p:sp>
      <p:cxnSp>
        <p:nvCxnSpPr>
          <p:cNvPr id="40" name="Conector reto 39"/>
          <p:cNvCxnSpPr>
            <a:stCxn id="37" idx="3"/>
            <a:endCxn id="38" idx="1"/>
          </p:cNvCxnSpPr>
          <p:nvPr/>
        </p:nvCxnSpPr>
        <p:spPr>
          <a:xfrm>
            <a:off x="1998642" y="2325303"/>
            <a:ext cx="31175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8" idx="3"/>
          </p:cNvCxnSpPr>
          <p:nvPr/>
        </p:nvCxnSpPr>
        <p:spPr>
          <a:xfrm>
            <a:off x="3058771" y="2325303"/>
            <a:ext cx="37433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454419" y="2216648"/>
            <a:ext cx="516809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/>
              <a:t>Deixar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2009382" y="1811437"/>
            <a:ext cx="217059" cy="282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178016" y="1797778"/>
            <a:ext cx="211030" cy="282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829359" y="1821592"/>
            <a:ext cx="211030" cy="282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6" name="Losango 55"/>
          <p:cNvSpPr/>
          <p:nvPr/>
        </p:nvSpPr>
        <p:spPr>
          <a:xfrm>
            <a:off x="5235306" y="1921384"/>
            <a:ext cx="725409" cy="807838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7" name="Conector reto 56"/>
          <p:cNvCxnSpPr>
            <a:stCxn id="39" idx="3"/>
            <a:endCxn id="56" idx="1"/>
          </p:cNvCxnSpPr>
          <p:nvPr/>
        </p:nvCxnSpPr>
        <p:spPr>
          <a:xfrm>
            <a:off x="4856495" y="2285822"/>
            <a:ext cx="378810" cy="3948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960715" y="2325302"/>
            <a:ext cx="37881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6353241" y="1921384"/>
            <a:ext cx="1423386" cy="75445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Manobrista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397847" y="2216648"/>
            <a:ext cx="1066453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Para</a:t>
            </a:r>
            <a:endParaRPr lang="pt-BR" sz="1000" dirty="0"/>
          </a:p>
        </p:txBody>
      </p:sp>
      <p:cxnSp>
        <p:nvCxnSpPr>
          <p:cNvPr id="79" name="Conector reto 78"/>
          <p:cNvCxnSpPr>
            <a:endCxn id="82" idx="1"/>
          </p:cNvCxnSpPr>
          <p:nvPr/>
        </p:nvCxnSpPr>
        <p:spPr>
          <a:xfrm>
            <a:off x="2009382" y="2770213"/>
            <a:ext cx="716034" cy="38083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82" idx="3"/>
          </p:cNvCxnSpPr>
          <p:nvPr/>
        </p:nvCxnSpPr>
        <p:spPr>
          <a:xfrm flipV="1">
            <a:off x="3253821" y="2663049"/>
            <a:ext cx="179288" cy="48799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osango 81"/>
          <p:cNvSpPr/>
          <p:nvPr/>
        </p:nvSpPr>
        <p:spPr>
          <a:xfrm>
            <a:off x="2725416" y="2856822"/>
            <a:ext cx="528405" cy="588448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2794702" y="3042732"/>
            <a:ext cx="516809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Para</a:t>
            </a:r>
            <a:endParaRPr lang="pt-BR" sz="1000" dirty="0"/>
          </a:p>
        </p:txBody>
      </p:sp>
      <p:cxnSp>
        <p:nvCxnSpPr>
          <p:cNvPr id="89" name="Conector reto 88"/>
          <p:cNvCxnSpPr>
            <a:stCxn id="37" idx="2"/>
          </p:cNvCxnSpPr>
          <p:nvPr/>
        </p:nvCxnSpPr>
        <p:spPr>
          <a:xfrm>
            <a:off x="1164421" y="2770213"/>
            <a:ext cx="0" cy="50638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Losango 89"/>
          <p:cNvSpPr/>
          <p:nvPr/>
        </p:nvSpPr>
        <p:spPr>
          <a:xfrm>
            <a:off x="830874" y="3276600"/>
            <a:ext cx="667093" cy="742895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830875" y="3524936"/>
            <a:ext cx="667092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Recebe</a:t>
            </a:r>
            <a:endParaRPr lang="pt-BR" sz="1000" dirty="0"/>
          </a:p>
        </p:txBody>
      </p:sp>
      <p:sp>
        <p:nvSpPr>
          <p:cNvPr id="93" name="Retângulo 92"/>
          <p:cNvSpPr/>
          <p:nvPr/>
        </p:nvSpPr>
        <p:spPr>
          <a:xfrm>
            <a:off x="1885007" y="3816718"/>
            <a:ext cx="1548102" cy="5063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Comprovante</a:t>
            </a:r>
            <a:endParaRPr lang="pt-BR" dirty="0"/>
          </a:p>
        </p:txBody>
      </p:sp>
      <p:cxnSp>
        <p:nvCxnSpPr>
          <p:cNvPr id="94" name="Conector reto 93"/>
          <p:cNvCxnSpPr>
            <a:stCxn id="90" idx="3"/>
          </p:cNvCxnSpPr>
          <p:nvPr/>
        </p:nvCxnSpPr>
        <p:spPr>
          <a:xfrm>
            <a:off x="1497967" y="3648048"/>
            <a:ext cx="387040" cy="41704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Agrupar 97"/>
          <p:cNvGrpSpPr/>
          <p:nvPr/>
        </p:nvGrpSpPr>
        <p:grpSpPr>
          <a:xfrm rot="16200000">
            <a:off x="1795397" y="3467339"/>
            <a:ext cx="508213" cy="190544"/>
            <a:chOff x="2009382" y="3469661"/>
            <a:chExt cx="576666" cy="216209"/>
          </a:xfrm>
        </p:grpSpPr>
        <p:sp>
          <p:nvSpPr>
            <p:cNvPr id="96" name="Elipse 95"/>
            <p:cNvSpPr/>
            <p:nvPr/>
          </p:nvSpPr>
          <p:spPr>
            <a:xfrm>
              <a:off x="2391900" y="3469661"/>
              <a:ext cx="194148" cy="216209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7" name="Conector reto 96"/>
            <p:cNvCxnSpPr/>
            <p:nvPr/>
          </p:nvCxnSpPr>
          <p:spPr>
            <a:xfrm>
              <a:off x="2009382" y="3577765"/>
              <a:ext cx="38251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ixaDeTexto 98"/>
          <p:cNvSpPr txBox="1"/>
          <p:nvPr/>
        </p:nvSpPr>
        <p:spPr>
          <a:xfrm>
            <a:off x="1640418" y="3106665"/>
            <a:ext cx="818167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Nº de Vagas</a:t>
            </a:r>
            <a:endParaRPr lang="pt-BR" sz="1000" dirty="0"/>
          </a:p>
        </p:txBody>
      </p:sp>
      <p:sp>
        <p:nvSpPr>
          <p:cNvPr id="100" name="Elipse 99"/>
          <p:cNvSpPr/>
          <p:nvPr/>
        </p:nvSpPr>
        <p:spPr>
          <a:xfrm>
            <a:off x="3745053" y="3848837"/>
            <a:ext cx="158329" cy="13374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Elipse 100"/>
          <p:cNvSpPr/>
          <p:nvPr/>
        </p:nvSpPr>
        <p:spPr>
          <a:xfrm>
            <a:off x="3745053" y="4122142"/>
            <a:ext cx="158329" cy="13374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2" name="Conector reto 101"/>
          <p:cNvCxnSpPr>
            <a:endCxn id="100" idx="2"/>
          </p:cNvCxnSpPr>
          <p:nvPr/>
        </p:nvCxnSpPr>
        <p:spPr>
          <a:xfrm>
            <a:off x="3433108" y="3915709"/>
            <a:ext cx="31194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3433108" y="4189014"/>
            <a:ext cx="31194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3838583" y="3780418"/>
            <a:ext cx="1017911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Placa</a:t>
            </a:r>
            <a:endParaRPr lang="pt-BR" sz="10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3838583" y="4046435"/>
            <a:ext cx="990776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Marca</a:t>
            </a:r>
            <a:endParaRPr lang="pt-BR" sz="1200" dirty="0"/>
          </a:p>
        </p:txBody>
      </p:sp>
      <p:sp>
        <p:nvSpPr>
          <p:cNvPr id="108" name="Elipse 107"/>
          <p:cNvSpPr/>
          <p:nvPr/>
        </p:nvSpPr>
        <p:spPr>
          <a:xfrm rot="5400000">
            <a:off x="2742070" y="4533042"/>
            <a:ext cx="158329" cy="13374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0" name="Conector reto 109"/>
          <p:cNvCxnSpPr>
            <a:endCxn id="108" idx="2"/>
          </p:cNvCxnSpPr>
          <p:nvPr/>
        </p:nvCxnSpPr>
        <p:spPr>
          <a:xfrm>
            <a:off x="2819076" y="4323107"/>
            <a:ext cx="2158" cy="19764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Agrupar 112"/>
          <p:cNvGrpSpPr/>
          <p:nvPr/>
        </p:nvGrpSpPr>
        <p:grpSpPr>
          <a:xfrm>
            <a:off x="2452482" y="4323105"/>
            <a:ext cx="206434" cy="665672"/>
            <a:chOff x="2481057" y="4323105"/>
            <a:chExt cx="133745" cy="470274"/>
          </a:xfrm>
        </p:grpSpPr>
        <p:sp>
          <p:nvSpPr>
            <p:cNvPr id="109" name="Elipse 108"/>
            <p:cNvSpPr/>
            <p:nvPr/>
          </p:nvSpPr>
          <p:spPr>
            <a:xfrm rot="5400000">
              <a:off x="2468765" y="4647342"/>
              <a:ext cx="158329" cy="1337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1" name="Conector reto 110"/>
            <p:cNvCxnSpPr/>
            <p:nvPr/>
          </p:nvCxnSpPr>
          <p:spPr>
            <a:xfrm rot="5400000">
              <a:off x="2391958" y="4479078"/>
              <a:ext cx="31194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CaixaDeTexto 114"/>
          <p:cNvSpPr txBox="1"/>
          <p:nvPr/>
        </p:nvSpPr>
        <p:spPr>
          <a:xfrm>
            <a:off x="2880090" y="4481202"/>
            <a:ext cx="1017911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Cor</a:t>
            </a:r>
            <a:endParaRPr lang="pt-BR" sz="10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2658915" y="4738220"/>
            <a:ext cx="1239085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Hora de chegada</a:t>
            </a:r>
            <a:endParaRPr lang="pt-BR" sz="1200" dirty="0"/>
          </a:p>
        </p:txBody>
      </p:sp>
      <p:cxnSp>
        <p:nvCxnSpPr>
          <p:cNvPr id="117" name="Conector reto 116"/>
          <p:cNvCxnSpPr>
            <a:endCxn id="119" idx="1"/>
          </p:cNvCxnSpPr>
          <p:nvPr/>
        </p:nvCxnSpPr>
        <p:spPr>
          <a:xfrm>
            <a:off x="4856494" y="2661916"/>
            <a:ext cx="483663" cy="63327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119" idx="3"/>
          </p:cNvCxnSpPr>
          <p:nvPr/>
        </p:nvCxnSpPr>
        <p:spPr>
          <a:xfrm flipV="1">
            <a:off x="6083300" y="2675838"/>
            <a:ext cx="269941" cy="61935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Losango 118"/>
          <p:cNvSpPr/>
          <p:nvPr/>
        </p:nvSpPr>
        <p:spPr>
          <a:xfrm>
            <a:off x="5340157" y="2942336"/>
            <a:ext cx="743143" cy="70571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5397847" y="3179686"/>
            <a:ext cx="1066453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Devolve</a:t>
            </a:r>
            <a:endParaRPr lang="pt-BR" sz="1000" dirty="0"/>
          </a:p>
        </p:txBody>
      </p:sp>
      <p:cxnSp>
        <p:nvCxnSpPr>
          <p:cNvPr id="130" name="Conector reto 129"/>
          <p:cNvCxnSpPr>
            <a:stCxn id="131" idx="0"/>
          </p:cNvCxnSpPr>
          <p:nvPr/>
        </p:nvCxnSpPr>
        <p:spPr>
          <a:xfrm flipV="1">
            <a:off x="7194036" y="2675838"/>
            <a:ext cx="477916" cy="76059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Losango 130"/>
          <p:cNvSpPr/>
          <p:nvPr/>
        </p:nvSpPr>
        <p:spPr>
          <a:xfrm>
            <a:off x="6822464" y="3436428"/>
            <a:ext cx="743143" cy="70571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6909693" y="3678937"/>
            <a:ext cx="1066453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Registra</a:t>
            </a:r>
            <a:endParaRPr lang="pt-BR" sz="1000" dirty="0"/>
          </a:p>
        </p:txBody>
      </p:sp>
      <p:sp>
        <p:nvSpPr>
          <p:cNvPr id="135" name="Retângulo 134"/>
          <p:cNvSpPr/>
          <p:nvPr/>
        </p:nvSpPr>
        <p:spPr>
          <a:xfrm>
            <a:off x="5588716" y="4543885"/>
            <a:ext cx="1346275" cy="486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</a:t>
            </a:r>
            <a:endParaRPr lang="pt-BR" dirty="0"/>
          </a:p>
        </p:txBody>
      </p:sp>
      <p:cxnSp>
        <p:nvCxnSpPr>
          <p:cNvPr id="136" name="Conector reto 135"/>
          <p:cNvCxnSpPr>
            <a:stCxn id="135" idx="3"/>
            <a:endCxn id="131" idx="2"/>
          </p:cNvCxnSpPr>
          <p:nvPr/>
        </p:nvCxnSpPr>
        <p:spPr>
          <a:xfrm flipV="1">
            <a:off x="6934991" y="4142140"/>
            <a:ext cx="259045" cy="64507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7272896" y="4921905"/>
            <a:ext cx="158329" cy="13374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1" name="Conector reto 140"/>
          <p:cNvCxnSpPr/>
          <p:nvPr/>
        </p:nvCxnSpPr>
        <p:spPr>
          <a:xfrm>
            <a:off x="6931014" y="4958783"/>
            <a:ext cx="341882" cy="2999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7420655" y="4876719"/>
            <a:ext cx="1017911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Hora da saída</a:t>
            </a:r>
            <a:endParaRPr lang="pt-BR" sz="1000" dirty="0"/>
          </a:p>
        </p:txBody>
      </p:sp>
      <p:grpSp>
        <p:nvGrpSpPr>
          <p:cNvPr id="150" name="Agrupar 149"/>
          <p:cNvGrpSpPr/>
          <p:nvPr/>
        </p:nvGrpSpPr>
        <p:grpSpPr>
          <a:xfrm rot="10800000">
            <a:off x="5090051" y="4787217"/>
            <a:ext cx="500211" cy="133745"/>
            <a:chOff x="4195484" y="5126362"/>
            <a:chExt cx="500211" cy="133745"/>
          </a:xfrm>
        </p:grpSpPr>
        <p:sp>
          <p:nvSpPr>
            <p:cNvPr id="146" name="Elipse 145"/>
            <p:cNvSpPr/>
            <p:nvPr/>
          </p:nvSpPr>
          <p:spPr>
            <a:xfrm>
              <a:off x="4537366" y="5126362"/>
              <a:ext cx="158329" cy="133745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7" name="Conector reto 146"/>
            <p:cNvCxnSpPr/>
            <p:nvPr/>
          </p:nvCxnSpPr>
          <p:spPr>
            <a:xfrm>
              <a:off x="4195484" y="5163240"/>
              <a:ext cx="341882" cy="29994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CaixaDeTexto 147"/>
          <p:cNvSpPr txBox="1"/>
          <p:nvPr/>
        </p:nvSpPr>
        <p:spPr>
          <a:xfrm>
            <a:off x="4274642" y="4724468"/>
            <a:ext cx="1017911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Valor do</a:t>
            </a:r>
          </a:p>
          <a:p>
            <a:pPr algn="ctr"/>
            <a:r>
              <a:rPr lang="pt-BR" sz="1000" dirty="0" smtClean="0"/>
              <a:t>estacionamento</a:t>
            </a:r>
            <a:endParaRPr lang="pt-BR" sz="1000" dirty="0"/>
          </a:p>
        </p:txBody>
      </p:sp>
      <p:grpSp>
        <p:nvGrpSpPr>
          <p:cNvPr id="166" name="Agrupar 165"/>
          <p:cNvGrpSpPr/>
          <p:nvPr/>
        </p:nvGrpSpPr>
        <p:grpSpPr>
          <a:xfrm>
            <a:off x="645463" y="5325644"/>
            <a:ext cx="5918287" cy="756785"/>
            <a:chOff x="541230" y="5327139"/>
            <a:chExt cx="8309254" cy="1062523"/>
          </a:xfrm>
        </p:grpSpPr>
        <p:sp>
          <p:nvSpPr>
            <p:cNvPr id="151" name="Retângulo 150"/>
            <p:cNvSpPr/>
            <p:nvPr/>
          </p:nvSpPr>
          <p:spPr>
            <a:xfrm>
              <a:off x="541230" y="5327139"/>
              <a:ext cx="1905047" cy="1060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Cliente Mensalista</a:t>
              </a:r>
              <a:endParaRPr lang="pt-BR" dirty="0"/>
            </a:p>
          </p:txBody>
        </p:sp>
        <p:sp>
          <p:nvSpPr>
            <p:cNvPr id="152" name="Losango 151"/>
            <p:cNvSpPr/>
            <p:nvPr/>
          </p:nvSpPr>
          <p:spPr>
            <a:xfrm>
              <a:off x="3318384" y="5350640"/>
              <a:ext cx="933004" cy="103902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5040389" y="5327139"/>
              <a:ext cx="1905047" cy="1060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Saída Mensalista</a:t>
              </a:r>
              <a:endParaRPr lang="pt-BR" dirty="0"/>
            </a:p>
          </p:txBody>
        </p:sp>
        <p:cxnSp>
          <p:nvCxnSpPr>
            <p:cNvPr id="154" name="Conector reto 153"/>
            <p:cNvCxnSpPr>
              <a:stCxn id="151" idx="3"/>
              <a:endCxn id="152" idx="1"/>
            </p:cNvCxnSpPr>
            <p:nvPr/>
          </p:nvCxnSpPr>
          <p:spPr>
            <a:xfrm>
              <a:off x="2446277" y="5857518"/>
              <a:ext cx="872107" cy="12633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Elipse 154"/>
            <p:cNvSpPr/>
            <p:nvPr/>
          </p:nvSpPr>
          <p:spPr>
            <a:xfrm>
              <a:off x="7327954" y="5541864"/>
              <a:ext cx="194148" cy="216209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6" name="Conector reto 155"/>
            <p:cNvCxnSpPr>
              <a:endCxn id="153" idx="1"/>
            </p:cNvCxnSpPr>
            <p:nvPr/>
          </p:nvCxnSpPr>
          <p:spPr>
            <a:xfrm flipV="1">
              <a:off x="4251389" y="5857518"/>
              <a:ext cx="789000" cy="1263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Elipse 156"/>
            <p:cNvSpPr/>
            <p:nvPr/>
          </p:nvSpPr>
          <p:spPr>
            <a:xfrm>
              <a:off x="7327954" y="5983682"/>
              <a:ext cx="194148" cy="216209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8" name="Conector reto 157"/>
            <p:cNvCxnSpPr>
              <a:endCxn id="155" idx="2"/>
            </p:cNvCxnSpPr>
            <p:nvPr/>
          </p:nvCxnSpPr>
          <p:spPr>
            <a:xfrm>
              <a:off x="6945436" y="5649968"/>
              <a:ext cx="38251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/>
            <p:cNvCxnSpPr/>
            <p:nvPr/>
          </p:nvCxnSpPr>
          <p:spPr>
            <a:xfrm>
              <a:off x="6945436" y="6091786"/>
              <a:ext cx="38251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aixaDeTexto 159"/>
            <p:cNvSpPr txBox="1"/>
            <p:nvPr/>
          </p:nvSpPr>
          <p:spPr>
            <a:xfrm>
              <a:off x="3384356" y="5678310"/>
              <a:ext cx="1117364" cy="34569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000" dirty="0" smtClean="0"/>
                <a:t>Registra</a:t>
              </a:r>
              <a:endParaRPr lang="pt-BR" sz="1000" dirty="0"/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7538984" y="5555399"/>
              <a:ext cx="1015946" cy="34569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000" dirty="0" smtClean="0"/>
                <a:t>Nome</a:t>
              </a:r>
              <a:endParaRPr lang="pt-BR" sz="1000" dirty="0"/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7538983" y="5986927"/>
              <a:ext cx="1311501" cy="38890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Hora saída</a:t>
              </a:r>
              <a:endParaRPr lang="pt-BR" sz="1200" dirty="0"/>
            </a:p>
          </p:txBody>
        </p:sp>
      </p:grpSp>
      <p:cxnSp>
        <p:nvCxnSpPr>
          <p:cNvPr id="88" name="Conector reto 87"/>
          <p:cNvCxnSpPr>
            <a:endCxn id="92" idx="1"/>
          </p:cNvCxnSpPr>
          <p:nvPr/>
        </p:nvCxnSpPr>
        <p:spPr>
          <a:xfrm>
            <a:off x="1966066" y="6074296"/>
            <a:ext cx="716034" cy="38083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osango 91"/>
          <p:cNvSpPr/>
          <p:nvPr/>
        </p:nvSpPr>
        <p:spPr>
          <a:xfrm>
            <a:off x="2682100" y="6160905"/>
            <a:ext cx="528405" cy="588448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738479" y="6345081"/>
            <a:ext cx="795845" cy="246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Paga</a:t>
            </a:r>
            <a:endParaRPr lang="pt-BR" sz="1000" dirty="0"/>
          </a:p>
        </p:txBody>
      </p:sp>
      <p:sp>
        <p:nvSpPr>
          <p:cNvPr id="107" name="Retângulo 106"/>
          <p:cNvSpPr/>
          <p:nvPr/>
        </p:nvSpPr>
        <p:spPr>
          <a:xfrm>
            <a:off x="3768742" y="6282239"/>
            <a:ext cx="1710582" cy="4871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Mensalidade</a:t>
            </a:r>
            <a:endParaRPr lang="pt-BR" dirty="0"/>
          </a:p>
        </p:txBody>
      </p:sp>
      <p:cxnSp>
        <p:nvCxnSpPr>
          <p:cNvPr id="112" name="Conector reto 111"/>
          <p:cNvCxnSpPr>
            <a:endCxn id="107" idx="1"/>
          </p:cNvCxnSpPr>
          <p:nvPr/>
        </p:nvCxnSpPr>
        <p:spPr>
          <a:xfrm>
            <a:off x="3206775" y="6459062"/>
            <a:ext cx="561967" cy="6673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5791269" y="6458929"/>
            <a:ext cx="158329" cy="13374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0" name="Conector reto 119"/>
          <p:cNvCxnSpPr/>
          <p:nvPr/>
        </p:nvCxnSpPr>
        <p:spPr>
          <a:xfrm>
            <a:off x="5479324" y="6525801"/>
            <a:ext cx="31194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5884799" y="6383222"/>
            <a:ext cx="990776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94409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20114290056</dc:creator>
  <cp:lastModifiedBy>20114290056</cp:lastModifiedBy>
  <cp:revision>8</cp:revision>
  <dcterms:created xsi:type="dcterms:W3CDTF">2020-02-28T00:15:24Z</dcterms:created>
  <dcterms:modified xsi:type="dcterms:W3CDTF">2020-02-28T01:39:17Z</dcterms:modified>
</cp:coreProperties>
</file>