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FECDB-EDC8-626B-42C4-C37E419AC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5FC84-790F-96BB-8ABC-70C5E173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D1FFC8-6A33-A814-F32D-658973A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76B92-8033-FD86-3EC0-D9FA310F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34A5A-8AE7-D89B-345C-BCEA0863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77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0B14C-20AF-E4BC-AD9C-FC4B8792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6C835B-756B-769E-320C-3699EA13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41D8CF-33F8-E349-12EC-4BDAFD68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BF117E-27BC-AC41-8933-BB4617DC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52806-02AA-A3F0-C204-EF84C593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B21EC-E321-2C05-251A-C4083688C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B424A-B2BD-1528-37B8-544E285F0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583339-806C-4660-1A79-4E55B018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70438-9232-2350-4050-36C4896A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AD2686-1714-CAEB-A1B8-23602111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2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D2CDE-C0EA-5D89-0798-F448A622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7A310D-B909-380D-A36B-77C20C1B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966A2-3150-2F3A-393E-3C1B5CCC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6CCDF9-2590-8E9F-7034-D3F029C9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E0871-C62D-F10C-CECB-7E076F93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9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0A565-EE19-CEA1-4E0E-AFDECBF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BA7018-CDB6-5E0A-8A15-CC72D4A9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42940-6FE3-2445-533D-F427E2B9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565831-F4CD-4430-292C-425ABCEE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6336E-827C-B796-E963-2DCFC09E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5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B8F96-B0F5-AF8E-E647-DAD1A3D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959A1-B204-925A-6F04-882009D2D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4D78C-1847-701C-E658-5EC320E22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A074E-8BE4-1981-83C0-28A650BF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88BD7-25CF-F500-11B9-934731F7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9B947-83B9-1A56-7E1F-6C669B58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6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BA94-9653-0A5D-D94F-26F5935B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964E79-736D-72D8-C496-112A5000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065D7-36DB-6B0F-8416-569823D2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79C561-7EFE-9C23-8CB8-DA22919E9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BA2B22-D368-68C7-1BA2-88ADC8CCC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9C8EB8-5DA4-6AE6-9525-48A8FC2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6FADC8-079B-D2AD-4643-90DFBEFD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850D654-5CD2-0EFF-84D2-EA0563C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32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E91D-34B1-73D6-EA35-27CC083F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BEAF50-F1F8-5CDD-261E-D15A0D39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38BF10-6870-3B79-9434-0CA2AADB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A33694-E4D5-81E1-213C-1231B53F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4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F261BD-E9C9-6A33-9521-328BE39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DC7FB7-0052-2949-FD5A-1A2678F2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BDA15-6D2E-45F4-E32F-469A8355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2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9A8CE-8704-7F0F-8639-F858C6CE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CEBF9D-6873-65D9-6D55-8E2CCB92D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60F357-A0C3-735B-427B-153DD799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EC4AC6-502A-8897-D834-798F19ED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9E74F6-8BD3-EFF0-B817-FE6CA348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5AEE33-BB25-75BE-5C39-A64C9AD8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4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3D1A-88F0-4E3D-43B4-45E3CFA0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563220-E5FF-3155-7D7E-929DE6C3F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83A94A-912C-DFB7-0F78-72BC5587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E2F0EA-2A64-EAA2-6CA1-19BB45BB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91774D-E9AE-D558-90A3-AF92C237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1C9F8E-C289-B4BB-2FD7-3FA944ED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7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592BA1-40FE-39E4-DB8A-23D90C19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D55126-6DDF-A8BA-9A5E-0D20268B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759188-D189-E361-1B0F-AA588F9C0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8FC44-4E54-4575-9E42-2A569D18EFEA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C148A4-95BB-6FCE-24A2-C4837E83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B7B651-00F9-ED75-C782-941F181C4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2BC04-991B-4A81-A7F2-BC05C2EEF0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9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F68A1-D192-0B22-7E1A-80B82AC37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do Esdras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C80CB-E88A-995F-286A-33BCE2893C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2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4819E-0656-2BAD-5AC3-7DD1D0B9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Teste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D94E4-2C75-11DF-DE98-D78E24BC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 sobre o projeto do teste 1 pagina 1</a:t>
            </a:r>
          </a:p>
        </p:txBody>
      </p:sp>
    </p:spTree>
    <p:extLst>
      <p:ext uri="{BB962C8B-B14F-4D97-AF65-F5344CB8AC3E}">
        <p14:creationId xmlns:p14="http://schemas.microsoft.com/office/powerpoint/2010/main" val="47959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E5D8-00EE-4E56-8A5C-CC7FAD4B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teste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96F7A8-FD6A-149E-79FC-FCD977A1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Fala sobre o projeto de teste 2 pagina 2</a:t>
            </a:r>
          </a:p>
        </p:txBody>
      </p:sp>
    </p:spTree>
    <p:extLst>
      <p:ext uri="{BB962C8B-B14F-4D97-AF65-F5344CB8AC3E}">
        <p14:creationId xmlns:p14="http://schemas.microsoft.com/office/powerpoint/2010/main" val="80437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91C91-86A7-E8DC-DCFD-9F011C5A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ICOTERMS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82BDA7-580A-442C-9CA8-74FEFDE7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u="sng"/>
              <a:t>icoterms</a:t>
            </a:r>
            <a:r>
              <a:rPr lang="pt-BR" dirty="0"/>
              <a:t> é um termo de contrato</a:t>
            </a:r>
          </a:p>
        </p:txBody>
      </p:sp>
    </p:spTree>
    <p:extLst>
      <p:ext uri="{BB962C8B-B14F-4D97-AF65-F5344CB8AC3E}">
        <p14:creationId xmlns:p14="http://schemas.microsoft.com/office/powerpoint/2010/main" val="4213696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Projeto do Esdras</vt:lpstr>
      <vt:lpstr>Projeto Teste 1</vt:lpstr>
      <vt:lpstr>Projeto teste 2</vt:lpstr>
      <vt:lpstr>ICOTERMS</vt:lpstr>
    </vt:vector>
  </TitlesOfParts>
  <Company>Bridgestone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Artoni, Esdras - Contractor</dc:creator>
  <cp:lastModifiedBy>Artoni, Esdras - Contractor</cp:lastModifiedBy>
  <cp:revision>4</cp:revision>
  <dcterms:created xsi:type="dcterms:W3CDTF">2025-05-12T14:57:30Z</dcterms:created>
  <dcterms:modified xsi:type="dcterms:W3CDTF">2025-05-15T16:36:52Z</dcterms:modified>
</cp:coreProperties>
</file>