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CF51A-4F73-D236-709E-C3B667F13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37E197-BD5E-FC6B-B22F-E8CE65EE6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D07BD0-9451-3E82-F6CA-C7ECDDFC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4170-DB34-4D54-BB08-6D9A41E6BD1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3E057E-57F5-18D0-1500-DE11B3DE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AE3FDC-6881-BF57-CE6D-F495D823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DF-8E37-4CD1-BB0D-823A94049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3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A40FD-4A21-E9F3-B2E1-DFAAE6C4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166BD0-BCCB-7361-70EF-AD8462F64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75BD4C-7ADF-0314-D53E-4864195A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4170-DB34-4D54-BB08-6D9A41E6BD1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EFB5DE-EF57-B4B1-C43A-5745E9C3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6C37E4-2F04-67CD-0BD4-39254F69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DF-8E37-4CD1-BB0D-823A94049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93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4D1D3C-6FD3-769F-1CCD-47CE9A486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23AC2C-127F-8F0A-E858-B79D00DA0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9EC9FA-77AE-8042-0EB5-DA2528B7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4170-DB34-4D54-BB08-6D9A41E6BD1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B80376-6920-B03F-7504-691EB366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F35507-C6A5-AF78-BE9F-0C495F85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DF-8E37-4CD1-BB0D-823A94049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50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3585D-0B70-1FDC-5F23-0859892B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155C38-D7A2-D3D0-864F-EF2EDE6D8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3C7E06-86E2-7CC0-4541-111CAE6A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4170-DB34-4D54-BB08-6D9A41E6BD1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80C068-5BC3-CB42-870A-6F3E3192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B67935-2603-4BC7-21C3-265D2E13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DF-8E37-4CD1-BB0D-823A94049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0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7C0DE-85AA-7395-72F4-535AC16F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F96551-3D6B-A574-13A3-6F7AF62D4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1411FE-ED5D-3E0C-0AA1-FB04136A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4170-DB34-4D54-BB08-6D9A41E6BD1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F3428B-0ECE-6E3F-9489-8E0DB887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B10B-FE7C-7FBC-E9DB-3AE08959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DF-8E37-4CD1-BB0D-823A94049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65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124AF-FA71-FC6D-84EC-0EFD6EC3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512F2F-2A8E-D51B-5FF7-F09759932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BD039D-673E-BE08-959E-2D54CF030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B8B6D3-E11F-D5F2-3D57-91B0F9D9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4170-DB34-4D54-BB08-6D9A41E6BD1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B8E176-A77C-A578-AF6A-55725C0F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F8A87D-2D47-172A-AA2A-CF457735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DF-8E37-4CD1-BB0D-823A94049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6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215CF-1EB7-D545-55D9-14940BE1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461C7E-1AE8-2BC9-E681-DF1DBD4A8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205D92-D73D-D2A9-4A75-496D85B33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F1666F-695F-E3B3-7253-FB7C75CAF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82BAD3-F3D1-121A-D003-2138DF8FB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FD4FF1-352F-BA7D-AB04-F7A39344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4170-DB34-4D54-BB08-6D9A41E6BD1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5EB3C5-AF09-1FF5-BBC5-593CF3C9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259AD2-B878-712D-59F5-63BB65AA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DF-8E37-4CD1-BB0D-823A94049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98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7469D-756F-2AD4-088A-25506CD3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6A0069-A74E-89AB-E2CC-C14F7350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4170-DB34-4D54-BB08-6D9A41E6BD1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8631DF-9427-8E53-F167-775E0021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D4BE63-7F81-2469-DCF8-5AE4584D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DF-8E37-4CD1-BB0D-823A94049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82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18F48C-71FD-4098-D2F2-85D8F8B4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4170-DB34-4D54-BB08-6D9A41E6BD1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54FA1B-18C3-4D1F-1323-5B4ACF0E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0CD0F3-C0CB-B8BC-3659-7D9874F3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DF-8E37-4CD1-BB0D-823A94049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99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B67C6-AA0E-58FF-3902-18D97DDC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13BC85-AA09-9AF6-C5E5-2F163EFA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D5B480-4496-12A2-1264-D0953AAFD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049DA0-AE4C-0374-D0BF-ECCFDCD5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4170-DB34-4D54-BB08-6D9A41E6BD1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83C009-046F-40F8-83F4-BA5B6F63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87A76F-8009-B1D1-3279-A2397F1F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DF-8E37-4CD1-BB0D-823A94049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1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E048D-EE5A-E62C-CC7B-19193622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CE0302-7059-4FC4-71A6-517151504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6FCEDD-4075-AE40-D388-073E1AD9E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FBFB54-0EFF-B31B-E372-8F4D9A46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4170-DB34-4D54-BB08-6D9A41E6BD1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324977-8865-B9CC-449A-CC5A9745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A8B449-B405-2215-CCA9-8077FAE2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DF-8E37-4CD1-BB0D-823A94049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41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F8420C-1F68-0E6B-8DEF-1EB229DA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D005B0-5425-D4A7-7B24-8DF4CB5F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622CA7-1BCA-1A72-B326-D6690695C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FB4170-DB34-4D54-BB08-6D9A41E6BD1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565EA-4D56-2ACE-6F7E-5726C3ABA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D43D3A-DDE5-EA1F-3DB3-06E3CE816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6606DF-8E37-4CD1-BB0D-823A94049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09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189FD-80E6-44CD-DAED-DD3714169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Netflix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0CA290-6574-ABDF-FF2A-3B519D4E4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77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91EEA-1FCF-FC9E-5B27-EA33F690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</a:t>
            </a:r>
            <a:r>
              <a:rPr lang="pt-BR"/>
              <a:t>netflix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A183C3-28F4-68EA-3A3E-13B34CAFA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Netflix é um </a:t>
            </a:r>
            <a:r>
              <a:rPr lang="pt-BR" dirty="0" err="1"/>
              <a:t>saas</a:t>
            </a:r>
            <a:r>
              <a:rPr lang="pt-BR" dirty="0"/>
              <a:t> sobre filmes</a:t>
            </a:r>
          </a:p>
        </p:txBody>
      </p:sp>
    </p:spTree>
    <p:extLst>
      <p:ext uri="{BB962C8B-B14F-4D97-AF65-F5344CB8AC3E}">
        <p14:creationId xmlns:p14="http://schemas.microsoft.com/office/powerpoint/2010/main" val="1245617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Netflix</vt:lpstr>
      <vt:lpstr>Sistema netflix</vt:lpstr>
    </vt:vector>
  </TitlesOfParts>
  <Company>Bridgestone Americas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Artoni, Esdras - Contractor</dc:creator>
  <cp:lastModifiedBy>Artoni, Esdras - Contractor</cp:lastModifiedBy>
  <cp:revision>1</cp:revision>
  <dcterms:created xsi:type="dcterms:W3CDTF">2025-05-17T16:46:42Z</dcterms:created>
  <dcterms:modified xsi:type="dcterms:W3CDTF">2025-05-17T16:47:48Z</dcterms:modified>
</cp:coreProperties>
</file>