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 SemiBold"/>
      <p:regular r:id="rId17"/>
      <p:bold r:id="rId18"/>
      <p:italic r:id="rId19"/>
      <p:boldItalic r:id="rId20"/>
    </p:embeddedFont>
    <p:embeddedFont>
      <p:font typeface="Amatic SC"/>
      <p:regular r:id="rId21"/>
      <p:bold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Italic.fntdata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NunitoSemiBold-italic.fntdata"/><Relationship Id="rId18" Type="http://schemas.openxmlformats.org/officeDocument/2006/relationships/font" Target="fonts/Nunit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8ccab8ca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8ccab8c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8ccab8ca1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8ccab8c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8ccab8ca1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8ccab8c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ccab8ca1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ccab8c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nservation.org/" TargetMode="External"/><Relationship Id="rId4" Type="http://schemas.openxmlformats.org/officeDocument/2006/relationships/hyperlink" Target="https://www.statista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ctrTitle"/>
          </p:nvPr>
        </p:nvSpPr>
        <p:spPr>
          <a:xfrm>
            <a:off x="1867950" y="200342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T</a:t>
            </a:r>
            <a:r>
              <a:rPr lang="en"/>
              <a:t>ake</a:t>
            </a:r>
            <a:r>
              <a:rPr lang="en" sz="9100"/>
              <a:t>A</a:t>
            </a:r>
            <a:r>
              <a:rPr lang="en" sz="7500"/>
              <a:t>S</a:t>
            </a:r>
            <a:r>
              <a:rPr lang="en"/>
              <a:t>tand.org</a:t>
            </a:r>
            <a:endParaRPr/>
          </a:p>
        </p:txBody>
      </p:sp>
      <p:sp>
        <p:nvSpPr>
          <p:cNvPr id="184" name="Google Shape;184;p15"/>
          <p:cNvSpPr txBox="1"/>
          <p:nvPr>
            <p:ph idx="4294967295" type="subTitle"/>
          </p:nvPr>
        </p:nvSpPr>
        <p:spPr>
          <a:xfrm>
            <a:off x="1773450" y="3443151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 : Dange Karvaoge Kya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536" y="1052125"/>
            <a:ext cx="1242725" cy="11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SCREENSHOTS</a:t>
            </a:r>
            <a:r>
              <a:rPr lang="en"/>
              <a:t> </a:t>
            </a:r>
            <a:endParaRPr/>
          </a:p>
        </p:txBody>
      </p:sp>
      <p:sp>
        <p:nvSpPr>
          <p:cNvPr id="271" name="Google Shape;271;p2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1" y="1576700"/>
            <a:ext cx="3537898" cy="199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4">
            <a:alphaModFix/>
          </a:blip>
          <a:srcRect b="0" l="26585" r="25847" t="0"/>
          <a:stretch/>
        </p:blipFill>
        <p:spPr>
          <a:xfrm>
            <a:off x="3778728" y="1437125"/>
            <a:ext cx="2272752" cy="29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5">
            <a:alphaModFix/>
          </a:blip>
          <a:srcRect b="0" l="23502" r="23896" t="0"/>
          <a:stretch/>
        </p:blipFill>
        <p:spPr>
          <a:xfrm>
            <a:off x="6167225" y="1437135"/>
            <a:ext cx="2622250" cy="280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21900" r="19054" t="0"/>
          <a:stretch/>
        </p:blipFill>
        <p:spPr>
          <a:xfrm>
            <a:off x="465675" y="512375"/>
            <a:ext cx="4010549" cy="382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 rotWithShape="1">
          <a:blip r:embed="rId4">
            <a:alphaModFix/>
          </a:blip>
          <a:srcRect b="0" l="19596" r="19068" t="0"/>
          <a:stretch/>
        </p:blipFill>
        <p:spPr>
          <a:xfrm>
            <a:off x="3736325" y="583697"/>
            <a:ext cx="5034326" cy="4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Nobody is Perfect! Neither are we!</a:t>
            </a:r>
            <a:endParaRPr sz="4300"/>
          </a:p>
        </p:txBody>
      </p:sp>
      <p:sp>
        <p:nvSpPr>
          <p:cNvPr id="287" name="Google Shape;287;p2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1481025" y="1810625"/>
            <a:ext cx="58287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Open to Questions!</a:t>
            </a:r>
            <a:endParaRPr sz="4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8020900" y="3798926"/>
            <a:ext cx="805401" cy="619643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Rebels with a cause</a:t>
            </a:r>
            <a:endParaRPr sz="6300"/>
          </a:p>
        </p:txBody>
      </p:sp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1007850" y="2664425"/>
            <a:ext cx="69438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Reach out to the Right People for the Right Cause</a:t>
            </a:r>
            <a:endParaRPr sz="2400"/>
          </a:p>
        </p:txBody>
      </p:sp>
      <p:sp>
        <p:nvSpPr>
          <p:cNvPr id="192" name="Google Shape;192;p16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" name="Google Shape;193;p16"/>
          <p:cNvSpPr/>
          <p:nvPr/>
        </p:nvSpPr>
        <p:spPr>
          <a:xfrm rot="1473029">
            <a:off x="839152" y="723848"/>
            <a:ext cx="973727" cy="948521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WHAT WE Offer</a:t>
            </a:r>
            <a:endParaRPr sz="4100"/>
          </a:p>
        </p:txBody>
      </p:sp>
      <p:sp>
        <p:nvSpPr>
          <p:cNvPr id="199" name="Google Shape;199;p17"/>
          <p:cNvSpPr txBox="1"/>
          <p:nvPr>
            <p:ph idx="2" type="body"/>
          </p:nvPr>
        </p:nvSpPr>
        <p:spPr>
          <a:xfrm>
            <a:off x="4577120" y="1506350"/>
            <a:ext cx="30027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help people help the world.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offering a technological solution to one of the basic rights of society.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right to protest. !</a:t>
            </a:r>
            <a:endParaRPr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1188175" y="1506350"/>
            <a:ext cx="30027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mission is to empower every person and every organization on the planet to stand for what is right.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 txBox="1"/>
          <p:nvPr>
            <p:ph idx="2" type="body"/>
          </p:nvPr>
        </p:nvSpPr>
        <p:spPr>
          <a:xfrm>
            <a:off x="1188175" y="3816375"/>
            <a:ext cx="6426300" cy="5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HOW IT WORKS </a:t>
            </a:r>
            <a:endParaRPr sz="4200"/>
          </a:p>
        </p:txBody>
      </p:sp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7812624" y="3691500"/>
            <a:ext cx="906340" cy="903912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5358144" y="1652782"/>
            <a:ext cx="2843563" cy="2996120"/>
            <a:chOff x="5721220" y="1189775"/>
            <a:chExt cx="3305700" cy="3483050"/>
          </a:xfrm>
        </p:grpSpPr>
        <p:sp>
          <p:nvSpPr>
            <p:cNvPr id="212" name="Google Shape;212;p18"/>
            <p:cNvSpPr/>
            <p:nvPr/>
          </p:nvSpPr>
          <p:spPr>
            <a:xfrm>
              <a:off x="5721220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    Share and Collaborate</a:t>
              </a:r>
              <a:endParaRPr b="1" sz="2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632908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Your call for supporters will be live. With a single link, reach out to people and share the word. 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Utilise the discussion forum for a healthy conversation. 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And on the D-day, make an impact! 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14" name="Google Shape;214;p18"/>
          <p:cNvGrpSpPr/>
          <p:nvPr/>
        </p:nvGrpSpPr>
        <p:grpSpPr>
          <a:xfrm>
            <a:off x="502051" y="1652875"/>
            <a:ext cx="3332845" cy="2942527"/>
            <a:chOff x="-478696" y="1189999"/>
            <a:chExt cx="3874500" cy="3420747"/>
          </a:xfrm>
        </p:grpSpPr>
        <p:sp>
          <p:nvSpPr>
            <p:cNvPr id="215" name="Google Shape;215;p18"/>
            <p:cNvSpPr/>
            <p:nvPr/>
          </p:nvSpPr>
          <p:spPr>
            <a:xfrm>
              <a:off x="-478696" y="1189999"/>
              <a:ext cx="3874500" cy="669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Login/Signup </a:t>
              </a:r>
              <a:endParaRPr b="1" sz="2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171375" y="1995046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With just a few clicks, you can </a:t>
              </a: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sign up</a:t>
              </a: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on our platform with ease. 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Once in, you’ve the support of thousand others, where your voice will be heard.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3037467" y="1652782"/>
            <a:ext cx="2843563" cy="2942620"/>
            <a:chOff x="2813130" y="1189775"/>
            <a:chExt cx="3305700" cy="3420855"/>
          </a:xfrm>
        </p:grpSpPr>
        <p:sp>
          <p:nvSpPr>
            <p:cNvPr id="218" name="Google Shape;218;p18"/>
            <p:cNvSpPr/>
            <p:nvPr/>
          </p:nvSpPr>
          <p:spPr>
            <a:xfrm>
              <a:off x="2813130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Launch</a:t>
              </a: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 </a:t>
              </a:r>
              <a:r>
                <a:rPr b="1" lang="en" sz="23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a Movement </a:t>
              </a:r>
              <a:endParaRPr b="1" sz="2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3277281" y="199493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Organize a blood donation camp , or a tree plantation drive, or clean up of the cities’ beaches. 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Totally up to you. 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Fill up a simple form and we’re good to go. 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Why Is This Relevant?</a:t>
            </a:r>
            <a:endParaRPr sz="4200"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live far far far away from a </a:t>
            </a:r>
            <a:r>
              <a:rPr lang="en"/>
              <a:t>Utopian</a:t>
            </a:r>
            <a:r>
              <a:rPr lang="en"/>
              <a:t> world. </a:t>
            </a:r>
            <a:r>
              <a:rPr lang="en"/>
              <a:t> 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Not just signing petitions, there is a need for driving real change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To s</a:t>
            </a:r>
            <a:r>
              <a:rPr lang="en"/>
              <a:t>pread unbiased awareness about local as well as global issues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Exclusivity - a dedicated, unbiased and not for profit platform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7648493" y="3814898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4.50 billion 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233" name="Google Shape;233;p20"/>
          <p:cNvSpPr txBox="1"/>
          <p:nvPr>
            <p:ph idx="4294967295" type="subTitle"/>
          </p:nvPr>
        </p:nvSpPr>
        <p:spPr>
          <a:xfrm>
            <a:off x="855300" y="143559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Have access to the internet*. Even a fraction of them can change the world in a single day.</a:t>
            </a:r>
            <a:endParaRPr sz="2000"/>
          </a:p>
        </p:txBody>
      </p:sp>
      <p:sp>
        <p:nvSpPr>
          <p:cNvPr id="234" name="Google Shape;234;p20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100%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35" name="Google Shape;235;p20"/>
          <p:cNvSpPr txBox="1"/>
          <p:nvPr>
            <p:ph idx="4294967295" type="subTitle"/>
          </p:nvPr>
        </p:nvSpPr>
        <p:spPr>
          <a:xfrm>
            <a:off x="855300" y="406448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The percentage of news channels that are biased***. </a:t>
            </a:r>
            <a:endParaRPr sz="2000"/>
          </a:p>
        </p:txBody>
      </p:sp>
      <p:sp>
        <p:nvSpPr>
          <p:cNvPr id="236" name="Google Shape;236;p20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800 Million 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237" name="Google Shape;237;p20"/>
          <p:cNvSpPr txBox="1"/>
          <p:nvPr>
            <p:ph idx="4294967295" type="subTitle"/>
          </p:nvPr>
        </p:nvSpPr>
        <p:spPr>
          <a:xfrm>
            <a:off x="855300" y="2750042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Are critically vulnerable to climate change**</a:t>
            </a:r>
            <a:endParaRPr sz="2000"/>
          </a:p>
        </p:txBody>
      </p:sp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6235125" y="4387850"/>
            <a:ext cx="751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https://www.conservation.org/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**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https://www.statista.com/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*** my dad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1047350" y="1793975"/>
            <a:ext cx="73206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Even the strongest blizzards start with a single snowflake.</a:t>
            </a:r>
            <a:endParaRPr sz="37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Features : </a:t>
            </a:r>
            <a:endParaRPr sz="4200"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1111725" y="97450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Open Discussion Forum for each Event with foul language filter and polarity segregation.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Integrated Map for location details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Live update on number of registrations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Like and Dislike feature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Image gallery for each event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Markdown supported input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7648493" y="3814898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830500" y="683600"/>
            <a:ext cx="6479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FUTURE SCOPE :</a:t>
            </a:r>
            <a:endParaRPr sz="4200"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757225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600"/>
              <a:t>Collaboration with NGOs and Govt. organisations</a:t>
            </a:r>
            <a:endParaRPr sz="1000"/>
          </a:p>
        </p:txBody>
      </p:sp>
      <p:sp>
        <p:nvSpPr>
          <p:cNvPr id="260" name="Google Shape;260;p23"/>
          <p:cNvSpPr txBox="1"/>
          <p:nvPr>
            <p:ph idx="2" type="body"/>
          </p:nvPr>
        </p:nvSpPr>
        <p:spPr>
          <a:xfrm>
            <a:off x="2962225" y="1506350"/>
            <a:ext cx="22686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/>
              <a:t>Integrate a transparent crowdfunding system to support the events</a:t>
            </a:r>
            <a:endParaRPr b="1" sz="1600"/>
          </a:p>
          <a:p>
            <a:pPr indent="0" lvl="0" marL="0" rtl="0" algn="l">
              <a:spcBef>
                <a:spcPts val="1500"/>
              </a:spcBef>
              <a:spcAft>
                <a:spcPts val="10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61" name="Google Shape;261;p23"/>
          <p:cNvSpPr txBox="1"/>
          <p:nvPr>
            <p:ph idx="3" type="body"/>
          </p:nvPr>
        </p:nvSpPr>
        <p:spPr>
          <a:xfrm>
            <a:off x="5612600" y="1506350"/>
            <a:ext cx="2304300" cy="28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/>
              <a:t>Creative space for artists and individuals to showcase their skills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/>
              <a:t>Follow up on a particular movement by allowing a thread of posts.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/>
              <a:t>.  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3"/>
          <p:cNvSpPr/>
          <p:nvPr/>
        </p:nvSpPr>
        <p:spPr>
          <a:xfrm rot="1085481">
            <a:off x="7856433" y="3637885"/>
            <a:ext cx="707279" cy="1144863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652075" y="3113750"/>
            <a:ext cx="22122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/>
              <a:t>Add features to report inappropriate posts</a:t>
            </a:r>
            <a:endParaRPr b="1" sz="1600"/>
          </a:p>
          <a:p>
            <a:pPr indent="0" lvl="0" marL="0" rtl="0" algn="l">
              <a:spcBef>
                <a:spcPts val="1500"/>
              </a:spcBef>
              <a:spcAft>
                <a:spcPts val="10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65" name="Google Shape;265;p23"/>
          <p:cNvSpPr txBox="1"/>
          <p:nvPr>
            <p:ph idx="2" type="body"/>
          </p:nvPr>
        </p:nvSpPr>
        <p:spPr>
          <a:xfrm>
            <a:off x="3145388" y="3030350"/>
            <a:ext cx="21861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600"/>
              <a:t>Consider the legal implications of such a platform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