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78a6f809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78a6f809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78a6f809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78a6f809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de4e1863b_3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de4e1863b_3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de4e1863b_3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de4e1863b_3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de4e1863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de4e1863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de4e1863b_3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de4e1863b_3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598975" y="119642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Tech Squad</a:t>
            </a:r>
            <a:endParaRPr/>
          </a:p>
        </p:txBody>
      </p:sp>
      <p:sp>
        <p:nvSpPr>
          <p:cNvPr id="129" name="Google Shape;129;p13"/>
          <p:cNvSpPr txBox="1"/>
          <p:nvPr>
            <p:ph idx="4294967295" type="subTitle"/>
          </p:nvPr>
        </p:nvSpPr>
        <p:spPr>
          <a:xfrm>
            <a:off x="311700" y="2887650"/>
            <a:ext cx="85206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9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8"/>
              <a:buChar char="●"/>
            </a:pPr>
            <a:r>
              <a:rPr lang="en" sz="1407"/>
              <a:t>Prakya Tummala</a:t>
            </a:r>
            <a:endParaRPr sz="1407"/>
          </a:p>
          <a:p>
            <a:pPr indent="-3179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8"/>
              <a:buChar char="●"/>
            </a:pPr>
            <a:r>
              <a:rPr lang="en" sz="1407"/>
              <a:t>Sameer Shaik</a:t>
            </a:r>
            <a:endParaRPr sz="1407"/>
          </a:p>
          <a:p>
            <a:pPr indent="-3179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8"/>
              <a:buChar char="●"/>
            </a:pPr>
            <a:r>
              <a:rPr lang="en" sz="1407"/>
              <a:t>Vivek Kommareddy</a:t>
            </a:r>
            <a:endParaRPr sz="1407"/>
          </a:p>
        </p:txBody>
      </p:sp>
      <p:sp>
        <p:nvSpPr>
          <p:cNvPr id="130" name="Google Shape;130;p13"/>
          <p:cNvSpPr txBox="1"/>
          <p:nvPr/>
        </p:nvSpPr>
        <p:spPr>
          <a:xfrm>
            <a:off x="6071025" y="1830950"/>
            <a:ext cx="309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729450" y="1286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Design three parts of an Auction Site.</a:t>
            </a:r>
            <a:endParaRPr sz="2840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729450" y="2057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Registering products to sell</a:t>
            </a:r>
            <a:endParaRPr sz="2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Bidding on an item</a:t>
            </a:r>
            <a:endParaRPr sz="2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Customer Reviews of Sellers</a:t>
            </a:r>
            <a:endParaRPr sz="2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29450" y="1286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Reasons for selecting this option</a:t>
            </a:r>
            <a:endParaRPr sz="2840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727650" y="1961100"/>
            <a:ext cx="7688700" cy="23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"/>
              <a:buChar char="●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Competitive Advantage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Developing unique features, such as personalized recommendations or advanced search filters, can differentiate our auction site from existing platforms. 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"/>
              <a:buChar char="●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Customer Trust and Transparency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By implementing seller reviews and transparent bidding processes, you can build a trusted platform where users feel confident in making transactions. This trust can lead to increased user loyalty and repeat business.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"/>
              <a:buChar char="●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Cost-Effective Development: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In-house development of the auction site allows us to leverage existing resources and expertise, minimizing the need for external contractors and reducing development costs.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"/>
              <a:buChar char="●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Revenue Potential: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Bidding sites often generate revenue through successful bids, listing fees, promotions, and premium membership options, providing a diversified income stream.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811"/>
              <a:t>Elicit Requirements - 1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884475"/>
            <a:ext cx="7505700" cy="25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What is the Auction Duration?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Sellers should have the option to set custom auction durations (e.g., 1 day, 3 days, 7 days, etc.).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How to prevent fraudulent transaction ?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Implementing a KYC verification during registration process can keep us free from scammers.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How to manage the disputes ?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It’s our responsibility for the quality issues, we’ll release the amount to seller after user confirmation.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What is the process for registering a product ?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need a product pictures, dimension and detailed information about the products. Also, AI models to verify genuinity.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Elicit Requirement 2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How to manage user accounts ?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Although we gather all the details about user but only the basic details required in making a deal are shown public.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What personalization are offered ?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provide personalized recommendations based on product category, location and ability to save items.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What shipping option do we provide ?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shipping cost depends on product size, location, value, etc.. There is also a pickup option for local products.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What communication features are available between user and seller ?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We’ll have a live Q/A and also chat with seller directly to know more details.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Elicit Requirement 3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User feedback and rating system ?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Users should be able to rate each other after transactions. Ratings and feedback should be visible on user profiles to establish credibility.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What level of customer support is provided ?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will implement AI Chatbot to address the queries of the user.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Agent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will help for unresolved queries.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060025"/>
            <a:ext cx="7505700" cy="3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Personalized Recommendations: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Utilize machine learning to provide personalized recommendations based on user preferences, previous bids, and browsing history.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Charity Auctions: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Integrate a feature for charity auctions, allowing users to donate the proceeds from their sales to selected charitable organizations.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Real-Time Auction Analytics: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Offer users detailed analytics and insights, such as bid history, price trends, and market analysis, to help them make informed decisions.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Instant Purchase Option: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Include a "Buy Now" option for users who don't want to participate in the bidding process, providing a quick and convenient way to purchase items.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