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88" r:id="rId3"/>
    <p:sldId id="289" r:id="rId4"/>
    <p:sldId id="26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kumar Dube" initials="SD" lastIdx="2" clrIdx="0">
    <p:extLst>
      <p:ext uri="{19B8F6BF-5375-455C-9EA6-DF929625EA0E}">
        <p15:presenceInfo xmlns:p15="http://schemas.microsoft.com/office/powerpoint/2012/main" userId="Shivkumar Dub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C00"/>
    <a:srgbClr val="FFE389"/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55764" autoAdjust="0"/>
  </p:normalViewPr>
  <p:slideViewPr>
    <p:cSldViewPr>
      <p:cViewPr varScale="1">
        <p:scale>
          <a:sx n="106" d="100"/>
          <a:sy n="106" d="100"/>
        </p:scale>
        <p:origin x="120" y="6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D4025-8DBD-4C75-A7BA-5A3E81A91096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0FCD6-68DE-4FB1-9B98-B922EF7B5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91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FCD6-68DE-4FB1-9B98-B922EF7B52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2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FCD6-68DE-4FB1-9B98-B922EF7B527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2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 template_subject slide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 template_content slide copy 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1551860"/>
            <a:ext cx="5967046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COGOOSE" pitchFamily="2" charset="0"/>
              </a:rPr>
              <a:t>SolidWorks-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Weekly Report 13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May – 17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May 2019.</a:t>
            </a:r>
            <a:endParaRPr lang="en-US" sz="1400" dirty="0">
              <a:solidFill>
                <a:schemeClr val="bg1"/>
              </a:solidFill>
              <a:latin typeface="COCOGOOSE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14750"/>
            <a:ext cx="3048000" cy="1304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9"/>
    </mc:Choice>
    <mc:Fallback xmlns="">
      <p:transition spd="slow" advTm="47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480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4A9EF22-A146-4C82-B379-84B4CB2DBD26}"/>
              </a:ext>
            </a:extLst>
          </p:cNvPr>
          <p:cNvSpPr txBox="1">
            <a:spLocks/>
          </p:cNvSpPr>
          <p:nvPr/>
        </p:nvSpPr>
        <p:spPr>
          <a:xfrm>
            <a:off x="1447800" y="54173"/>
            <a:ext cx="6667500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COCOGOOSE" pitchFamily="2" charset="0"/>
              </a:rPr>
              <a:t>First Approach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2CCF92-263A-489D-AF6F-E3C3AEB8D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57411"/>
              </p:ext>
            </p:extLst>
          </p:nvPr>
        </p:nvGraphicFramePr>
        <p:xfrm>
          <a:off x="1905000" y="1115111"/>
          <a:ext cx="5562599" cy="297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273">
                  <a:extLst>
                    <a:ext uri="{9D8B030D-6E8A-4147-A177-3AD203B41FA5}">
                      <a16:colId xmlns:a16="http://schemas.microsoft.com/office/drawing/2014/main" val="3482603677"/>
                    </a:ext>
                  </a:extLst>
                </a:gridCol>
                <a:gridCol w="2422528">
                  <a:extLst>
                    <a:ext uri="{9D8B030D-6E8A-4147-A177-3AD203B41FA5}">
                      <a16:colId xmlns:a16="http://schemas.microsoft.com/office/drawing/2014/main" val="2366266150"/>
                    </a:ext>
                  </a:extLst>
                </a:gridCol>
                <a:gridCol w="1053273">
                  <a:extLst>
                    <a:ext uri="{9D8B030D-6E8A-4147-A177-3AD203B41FA5}">
                      <a16:colId xmlns:a16="http://schemas.microsoft.com/office/drawing/2014/main" val="2272419627"/>
                    </a:ext>
                  </a:extLst>
                </a:gridCol>
                <a:gridCol w="1033525">
                  <a:extLst>
                    <a:ext uri="{9D8B030D-6E8A-4147-A177-3AD203B41FA5}">
                      <a16:colId xmlns:a16="http://schemas.microsoft.com/office/drawing/2014/main" val="816813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Working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Proposed Cost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(Per hour)</a:t>
                      </a:r>
                    </a:p>
                    <a:p>
                      <a:pPr marL="0" algn="ctr" defTabSz="914400" rtl="0" eaLnBrk="1" latinLnBrk="0" hangingPunct="1"/>
                      <a:endParaRPr lang="en-US" sz="1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11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Extraction of material from SW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5 $</a:t>
                      </a:r>
                    </a:p>
                    <a:p>
                      <a:pPr marL="0" algn="ctr" defTabSz="914400" rtl="0" eaLnBrk="1" latinLnBrk="0" hangingPunct="1"/>
                      <a:endParaRPr lang="en-US" sz="13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63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Windows form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3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5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Add-in creation &amp;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3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1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Property manager page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3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41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3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35*5 $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4079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8B52DFB-DF3E-4465-89AA-C87A305A7BF4}"/>
              </a:ext>
            </a:extLst>
          </p:cNvPr>
          <p:cNvSpPr txBox="1"/>
          <p:nvPr/>
        </p:nvSpPr>
        <p:spPr>
          <a:xfrm>
            <a:off x="228600" y="634916"/>
            <a:ext cx="5967046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</a:rPr>
              <a:t>Date: 28</a:t>
            </a:r>
            <a:r>
              <a:rPr lang="en-US" sz="1500" b="1" baseline="30000" dirty="0">
                <a:solidFill>
                  <a:srgbClr val="002060"/>
                </a:solidFill>
              </a:rPr>
              <a:t>th</a:t>
            </a:r>
            <a:r>
              <a:rPr lang="en-US" sz="1500" b="1" dirty="0">
                <a:solidFill>
                  <a:srgbClr val="002060"/>
                </a:solidFill>
              </a:rPr>
              <a:t>  Aug to 3</a:t>
            </a:r>
            <a:r>
              <a:rPr lang="en-US" sz="1500" b="1" baseline="30000" dirty="0">
                <a:solidFill>
                  <a:srgbClr val="002060"/>
                </a:solidFill>
              </a:rPr>
              <a:t>rd</a:t>
            </a:r>
            <a:r>
              <a:rPr lang="en-US" sz="1500" b="1" dirty="0">
                <a:solidFill>
                  <a:srgbClr val="002060"/>
                </a:solidFill>
              </a:rPr>
              <a:t>  Sep 2019 </a:t>
            </a:r>
          </a:p>
        </p:txBody>
      </p:sp>
    </p:spTree>
    <p:extLst>
      <p:ext uri="{BB962C8B-B14F-4D97-AF65-F5344CB8AC3E}">
        <p14:creationId xmlns:p14="http://schemas.microsoft.com/office/powerpoint/2010/main" val="14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480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4A9EF22-A146-4C82-B379-84B4CB2DBD26}"/>
              </a:ext>
            </a:extLst>
          </p:cNvPr>
          <p:cNvSpPr txBox="1">
            <a:spLocks/>
          </p:cNvSpPr>
          <p:nvPr/>
        </p:nvSpPr>
        <p:spPr>
          <a:xfrm>
            <a:off x="1447800" y="54173"/>
            <a:ext cx="6667500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COCOGOOSE" pitchFamily="2" charset="0"/>
              </a:rPr>
              <a:t>Revised Approach (As per Client PPT)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2CCF92-263A-489D-AF6F-E3C3AEB8D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45994"/>
              </p:ext>
            </p:extLst>
          </p:nvPr>
        </p:nvGraphicFramePr>
        <p:xfrm>
          <a:off x="1600200" y="1109830"/>
          <a:ext cx="5410201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755">
                  <a:extLst>
                    <a:ext uri="{9D8B030D-6E8A-4147-A177-3AD203B41FA5}">
                      <a16:colId xmlns:a16="http://schemas.microsoft.com/office/drawing/2014/main" val="3482603677"/>
                    </a:ext>
                  </a:extLst>
                </a:gridCol>
                <a:gridCol w="2591599">
                  <a:extLst>
                    <a:ext uri="{9D8B030D-6E8A-4147-A177-3AD203B41FA5}">
                      <a16:colId xmlns:a16="http://schemas.microsoft.com/office/drawing/2014/main" val="2366266150"/>
                    </a:ext>
                  </a:extLst>
                </a:gridCol>
                <a:gridCol w="1008895">
                  <a:extLst>
                    <a:ext uri="{9D8B030D-6E8A-4147-A177-3AD203B41FA5}">
                      <a16:colId xmlns:a16="http://schemas.microsoft.com/office/drawing/2014/main" val="2272419627"/>
                    </a:ext>
                  </a:extLst>
                </a:gridCol>
                <a:gridCol w="1071952">
                  <a:extLst>
                    <a:ext uri="{9D8B030D-6E8A-4147-A177-3AD203B41FA5}">
                      <a16:colId xmlns:a16="http://schemas.microsoft.com/office/drawing/2014/main" val="816813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Working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Proposed Cost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(Per hour)</a:t>
                      </a:r>
                    </a:p>
                    <a:p>
                      <a:pPr marL="0" algn="ctr" defTabSz="914400" rtl="0" eaLnBrk="1" latinLnBrk="0" hangingPunct="1"/>
                      <a:endParaRPr lang="en-US" sz="1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11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Add-in creation with two 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8 $</a:t>
                      </a:r>
                    </a:p>
                    <a:p>
                      <a:pPr marL="0" algn="ctr" defTabSz="914400" rtl="0" eaLnBrk="1" latinLnBrk="0" hangingPunct="1"/>
                      <a:endParaRPr lang="en-US" sz="13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63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Open a material table using pop up approach.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3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5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Feature Manager creation &amp;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3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1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Final ParetoWorks Add-in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3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82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3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55*8$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4079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8B52DFB-DF3E-4465-89AA-C87A305A7BF4}"/>
              </a:ext>
            </a:extLst>
          </p:cNvPr>
          <p:cNvSpPr txBox="1"/>
          <p:nvPr/>
        </p:nvSpPr>
        <p:spPr>
          <a:xfrm>
            <a:off x="228600" y="634916"/>
            <a:ext cx="5967046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</a:rPr>
              <a:t>Date: 05</a:t>
            </a:r>
            <a:r>
              <a:rPr lang="en-US" sz="1500" b="1" baseline="30000" dirty="0">
                <a:solidFill>
                  <a:srgbClr val="002060"/>
                </a:solidFill>
              </a:rPr>
              <a:t>th</a:t>
            </a:r>
            <a:r>
              <a:rPr lang="en-US" sz="1500" b="1" dirty="0">
                <a:solidFill>
                  <a:srgbClr val="002060"/>
                </a:solidFill>
              </a:rPr>
              <a:t>  Sep to 7</a:t>
            </a:r>
            <a:r>
              <a:rPr lang="en-US" sz="1500" b="1" baseline="30000" dirty="0">
                <a:solidFill>
                  <a:srgbClr val="002060"/>
                </a:solidFill>
              </a:rPr>
              <a:t>th</a:t>
            </a:r>
            <a:r>
              <a:rPr lang="en-US" sz="1500" b="1" dirty="0">
                <a:solidFill>
                  <a:srgbClr val="002060"/>
                </a:solidFill>
              </a:rPr>
              <a:t>  Oct 2019</a:t>
            </a:r>
          </a:p>
        </p:txBody>
      </p:sp>
    </p:spTree>
    <p:extLst>
      <p:ext uri="{BB962C8B-B14F-4D97-AF65-F5344CB8AC3E}">
        <p14:creationId xmlns:p14="http://schemas.microsoft.com/office/powerpoint/2010/main" val="13442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D3467C-FEB6-4534-A901-802C43234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5225"/>
            <a:ext cx="9144000" cy="33459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2553860"/>
            <a:ext cx="3200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200" b="1" dirty="0">
                <a:solidFill>
                  <a:schemeClr val="bg1"/>
                </a:solidFill>
                <a:latin typeface="COCOGOOSE" pitchFamily="2" charset="0"/>
              </a:rPr>
            </a:br>
            <a:endParaRPr lang="en-US" sz="1400" dirty="0">
              <a:solidFill>
                <a:srgbClr val="FF0000"/>
              </a:solidFill>
              <a:latin typeface="COCOGOOSE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638550"/>
            <a:ext cx="3048000" cy="1304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9"/>
    </mc:Choice>
    <mc:Fallback xmlns="">
      <p:transition spd="slow" advTm="99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6928</TotalTime>
  <Words>136</Words>
  <Application>Microsoft Office PowerPoint</Application>
  <PresentationFormat>On-screen Show (16:9)</PresentationFormat>
  <Paragraphs>52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COCOGOOSE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Rohan</dc:creator>
  <cp:lastModifiedBy>Vijay Jadhav</cp:lastModifiedBy>
  <cp:revision>812</cp:revision>
  <dcterms:created xsi:type="dcterms:W3CDTF">2006-08-16T00:00:00Z</dcterms:created>
  <dcterms:modified xsi:type="dcterms:W3CDTF">2019-10-07T11:44:18Z</dcterms:modified>
</cp:coreProperties>
</file>