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352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2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44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982DC2-E532-B646-A09D-CD89160625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41505" y="6145309"/>
            <a:ext cx="3187473" cy="369332"/>
          </a:xfrm>
        </p:spPr>
        <p:txBody>
          <a:bodyPr>
            <a:sp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50244-2DCA-DD4D-A619-65C99ED2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819" y="2442698"/>
            <a:ext cx="6411159" cy="1421928"/>
          </a:xfrm>
        </p:spPr>
        <p:txBody>
          <a:bodyPr wrap="square" anchor="b">
            <a:sp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A0E-FCCF-C341-B451-7B253725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7818" y="3797251"/>
            <a:ext cx="6411160" cy="523220"/>
          </a:xfrm>
        </p:spPr>
        <p:txBody>
          <a:bodyPr wrap="square" anchor="t">
            <a:spAutoFit/>
          </a:bodyPr>
          <a:lstStyle>
            <a:lvl1pPr marL="0" indent="0" algn="r">
              <a:spcBef>
                <a:spcPts val="60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31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15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85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116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76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887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6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8E94-30F3-44CE-9FF9-0762CB8A351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64FE22-7DFD-44F0-AE96-A1A1096E08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CD53A-5F26-4B68-B3DA-0AABA7A03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23-May-2019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6BB5FF-A129-4447-8E32-79B2ADE8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819" y="3107496"/>
            <a:ext cx="6411159" cy="757130"/>
          </a:xfrm>
        </p:spPr>
        <p:txBody>
          <a:bodyPr/>
          <a:lstStyle/>
          <a:p>
            <a:r>
              <a:rPr lang="en-IN" dirty="0"/>
              <a:t>Git Object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6638FD6-109E-412A-BAAD-F12B0D49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9372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9F6646-5CDC-404D-9365-63F5FD1D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92815-EC88-4147-8EC5-9252A1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Should support a distributed workflow</a:t>
            </a:r>
          </a:p>
          <a:p>
            <a:r>
              <a:rPr lang="en-IN" dirty="0"/>
              <a:t>Should have a strong safeguard against corruption</a:t>
            </a:r>
          </a:p>
          <a:p>
            <a:r>
              <a:rPr lang="en-IN" dirty="0"/>
              <a:t>Should be fast, very fast</a:t>
            </a:r>
          </a:p>
        </p:txBody>
      </p:sp>
    </p:spTree>
    <p:extLst>
      <p:ext uri="{BB962C8B-B14F-4D97-AF65-F5344CB8AC3E}">
        <p14:creationId xmlns:p14="http://schemas.microsoft.com/office/powerpoint/2010/main" val="95678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EF5-ABF3-4EB5-B467-7319F02E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FEC7-CCE8-491B-8995-F02A5464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git directory is a complete repo</a:t>
            </a:r>
          </a:p>
          <a:p>
            <a:r>
              <a:rPr lang="en-IN" dirty="0"/>
              <a:t>Content addressable file system</a:t>
            </a:r>
          </a:p>
          <a:p>
            <a:r>
              <a:rPr lang="en-IN" dirty="0"/>
              <a:t>Object database + Management + Syncing </a:t>
            </a:r>
          </a:p>
        </p:txBody>
      </p:sp>
    </p:spTree>
    <p:extLst>
      <p:ext uri="{BB962C8B-B14F-4D97-AF65-F5344CB8AC3E}">
        <p14:creationId xmlns:p14="http://schemas.microsoft.com/office/powerpoint/2010/main" val="31764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68E8-D917-43A4-A88E-5D8086A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stack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42ECDB-B298-4D35-B223-4BB0EFDF0DC9}"/>
              </a:ext>
            </a:extLst>
          </p:cNvPr>
          <p:cNvSpPr/>
          <p:nvPr/>
        </p:nvSpPr>
        <p:spPr>
          <a:xfrm>
            <a:off x="4016946" y="5424320"/>
            <a:ext cx="2785145" cy="69712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/>
              <a:t>Object store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0909E-C586-4406-8BF4-21DACF114330}"/>
              </a:ext>
            </a:extLst>
          </p:cNvPr>
          <p:cNvSpPr/>
          <p:nvPr/>
        </p:nvSpPr>
        <p:spPr>
          <a:xfrm>
            <a:off x="4016946" y="4458748"/>
            <a:ext cx="2785145" cy="69712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Front 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887077-20CB-46BE-AC44-9EE2BC3D2DBF}"/>
              </a:ext>
            </a:extLst>
          </p:cNvPr>
          <p:cNvSpPr/>
          <p:nvPr/>
        </p:nvSpPr>
        <p:spPr>
          <a:xfrm>
            <a:off x="4016947" y="3174394"/>
            <a:ext cx="2785145" cy="69712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Remote sync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7047BB-BBC1-4B2D-B10C-E73584AC4B61}"/>
              </a:ext>
            </a:extLst>
          </p:cNvPr>
          <p:cNvSpPr/>
          <p:nvPr/>
        </p:nvSpPr>
        <p:spPr>
          <a:xfrm>
            <a:off x="4016946" y="2049431"/>
            <a:ext cx="2785145" cy="69712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Collaboration 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035728-14AE-4489-8FF2-BDF9D7C03644}"/>
              </a:ext>
            </a:extLst>
          </p:cNvPr>
          <p:cNvSpPr/>
          <p:nvPr/>
        </p:nvSpPr>
        <p:spPr>
          <a:xfrm>
            <a:off x="5216571" y="4996482"/>
            <a:ext cx="385894" cy="427838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15A2D66-50F1-4B62-B019-D42AF8D624EE}"/>
              </a:ext>
            </a:extLst>
          </p:cNvPr>
          <p:cNvSpPr/>
          <p:nvPr/>
        </p:nvSpPr>
        <p:spPr>
          <a:xfrm>
            <a:off x="5216571" y="3865228"/>
            <a:ext cx="385894" cy="427838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FBB1187-09B0-4018-AB55-179650C4A179}"/>
              </a:ext>
            </a:extLst>
          </p:cNvPr>
          <p:cNvSpPr/>
          <p:nvPr/>
        </p:nvSpPr>
        <p:spPr>
          <a:xfrm>
            <a:off x="5216571" y="2733973"/>
            <a:ext cx="385894" cy="427838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7F303-27D2-4909-ADE2-5DDBA5B3D878}"/>
              </a:ext>
            </a:extLst>
          </p:cNvPr>
          <p:cNvSpPr txBox="1"/>
          <p:nvPr/>
        </p:nvSpPr>
        <p:spPr>
          <a:xfrm>
            <a:off x="7087316" y="5424320"/>
            <a:ext cx="2323756" cy="697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b="1" dirty="0"/>
              <a:t>How data is organized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FB902-9635-4A6B-ACF5-C80B224AE4B9}"/>
              </a:ext>
            </a:extLst>
          </p:cNvPr>
          <p:cNvSpPr txBox="1"/>
          <p:nvPr/>
        </p:nvSpPr>
        <p:spPr>
          <a:xfrm>
            <a:off x="7087315" y="4245666"/>
            <a:ext cx="3224181" cy="697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/>
              <a:t>Command interface for</a:t>
            </a:r>
            <a:br>
              <a:rPr lang="en-IN" dirty="0"/>
            </a:br>
            <a:r>
              <a:rPr lang="en-IN" dirty="0"/>
              <a:t>local repo 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CC8A6-5DD6-43EA-8540-4A36A80249B4}"/>
              </a:ext>
            </a:extLst>
          </p:cNvPr>
          <p:cNvSpPr txBox="1"/>
          <p:nvPr/>
        </p:nvSpPr>
        <p:spPr>
          <a:xfrm>
            <a:off x="7087315" y="3161811"/>
            <a:ext cx="3224181" cy="697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/>
              <a:t>Interface for remote</a:t>
            </a:r>
            <a:br>
              <a:rPr lang="en-IN" dirty="0"/>
            </a:br>
            <a:r>
              <a:rPr lang="en-IN" dirty="0"/>
              <a:t>repo 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6089F-5F8E-4DF3-BD7E-E78B493F9840}"/>
              </a:ext>
            </a:extLst>
          </p:cNvPr>
          <p:cNvSpPr txBox="1"/>
          <p:nvPr/>
        </p:nvSpPr>
        <p:spPr>
          <a:xfrm>
            <a:off x="7087315" y="2049430"/>
            <a:ext cx="3224181" cy="697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/>
              <a:t>Process built on git</a:t>
            </a:r>
            <a:br>
              <a:rPr lang="en-IN" dirty="0"/>
            </a:br>
            <a:r>
              <a:rPr lang="en-IN" dirty="0"/>
              <a:t>for distributed development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3FF4A58-B870-4306-992E-5C7CEF1E8AB9}"/>
              </a:ext>
            </a:extLst>
          </p:cNvPr>
          <p:cNvSpPr/>
          <p:nvPr/>
        </p:nvSpPr>
        <p:spPr>
          <a:xfrm>
            <a:off x="3175459" y="2049430"/>
            <a:ext cx="385894" cy="2947052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2BE4848-C668-4628-A6B0-931257DB001C}"/>
              </a:ext>
            </a:extLst>
          </p:cNvPr>
          <p:cNvSpPr/>
          <p:nvPr/>
        </p:nvSpPr>
        <p:spPr>
          <a:xfrm>
            <a:off x="3175459" y="5424320"/>
            <a:ext cx="385894" cy="697125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3202E-F556-43E5-A09D-9FE4448E7B2E}"/>
              </a:ext>
            </a:extLst>
          </p:cNvPr>
          <p:cNvSpPr txBox="1"/>
          <p:nvPr/>
        </p:nvSpPr>
        <p:spPr>
          <a:xfrm>
            <a:off x="1429787" y="3065756"/>
            <a:ext cx="1745672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IN" dirty="0"/>
              <a:t>Added later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84CD7-B973-43B2-98D7-24F7CF1546F0}"/>
              </a:ext>
            </a:extLst>
          </p:cNvPr>
          <p:cNvSpPr txBox="1"/>
          <p:nvPr/>
        </p:nvSpPr>
        <p:spPr>
          <a:xfrm>
            <a:off x="1429786" y="5424320"/>
            <a:ext cx="1670017" cy="697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IN" dirty="0"/>
              <a:t>First</a:t>
            </a:r>
            <a:br>
              <a:rPr lang="en-IN" dirty="0"/>
            </a:br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234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6B1B-F141-4056-A86D-FAE878CA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4C817-AD99-49CC-BBDF-3582265835D1}"/>
              </a:ext>
            </a:extLst>
          </p:cNvPr>
          <p:cNvSpPr/>
          <p:nvPr/>
        </p:nvSpPr>
        <p:spPr>
          <a:xfrm>
            <a:off x="7810151" y="2676086"/>
            <a:ext cx="1686187" cy="100667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20 Byte hash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981A47-A34A-4811-B6C8-51C768B3B9D2}"/>
              </a:ext>
            </a:extLst>
          </p:cNvPr>
          <p:cNvSpPr/>
          <p:nvPr/>
        </p:nvSpPr>
        <p:spPr>
          <a:xfrm>
            <a:off x="3120705" y="2982282"/>
            <a:ext cx="1593908" cy="411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11470D-5BF7-4AC6-B4D3-BD9F396E9D66}"/>
              </a:ext>
            </a:extLst>
          </p:cNvPr>
          <p:cNvSpPr/>
          <p:nvPr/>
        </p:nvSpPr>
        <p:spPr>
          <a:xfrm>
            <a:off x="6216243" y="2984381"/>
            <a:ext cx="1593908" cy="4110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1ECBB-E187-4268-9BC1-949625967A5F}"/>
              </a:ext>
            </a:extLst>
          </p:cNvPr>
          <p:cNvSpPr/>
          <p:nvPr/>
        </p:nvSpPr>
        <p:spPr>
          <a:xfrm>
            <a:off x="4714613" y="2684473"/>
            <a:ext cx="1686187" cy="100667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F(x)</a:t>
            </a:r>
          </a:p>
          <a:p>
            <a:pPr algn="ctr"/>
            <a:r>
              <a:rPr lang="en-IN" dirty="0"/>
              <a:t>SHA1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B4DA469-6764-4C3E-9324-7216F9B4BA7E}"/>
              </a:ext>
            </a:extLst>
          </p:cNvPr>
          <p:cNvSpPr/>
          <p:nvPr/>
        </p:nvSpPr>
        <p:spPr>
          <a:xfrm>
            <a:off x="1484853" y="2575420"/>
            <a:ext cx="1870744" cy="1233181"/>
          </a:xfrm>
          <a:prstGeom prst="flowChartInputOutpu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/>
              <a:t>ANY</a:t>
            </a:r>
            <a:r>
              <a:rPr lang="en-IN" dirty="0"/>
              <a:t> SIZE INPUT DATA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5696A59-DED5-44C9-8B8B-94BDC7BEA0DB}"/>
              </a:ext>
            </a:extLst>
          </p:cNvPr>
          <p:cNvCxnSpPr>
            <a:cxnSpLocks/>
            <a:stCxn id="6" idx="2"/>
            <a:endCxn id="5" idx="4"/>
          </p:cNvCxnSpPr>
          <p:nvPr/>
        </p:nvCxnSpPr>
        <p:spPr>
          <a:xfrm rot="5400000">
            <a:off x="5473817" y="629173"/>
            <a:ext cx="125836" cy="6233020"/>
          </a:xfrm>
          <a:prstGeom prst="bentConnector3">
            <a:avLst>
              <a:gd name="adj1" fmla="val 1001659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85D0A60-1004-46E5-9410-5107BB552436}"/>
              </a:ext>
            </a:extLst>
          </p:cNvPr>
          <p:cNvSpPr/>
          <p:nvPr/>
        </p:nvSpPr>
        <p:spPr>
          <a:xfrm>
            <a:off x="5201173" y="4546831"/>
            <a:ext cx="713065" cy="755004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45DB3-E75C-4480-9CE9-0C8E7C338A42}"/>
              </a:ext>
            </a:extLst>
          </p:cNvPr>
          <p:cNvSpPr txBox="1"/>
          <p:nvPr/>
        </p:nvSpPr>
        <p:spPr>
          <a:xfrm>
            <a:off x="4462941" y="5259878"/>
            <a:ext cx="2189528" cy="36913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Impossible to reverse</a:t>
            </a:r>
          </a:p>
        </p:txBody>
      </p:sp>
    </p:spTree>
    <p:extLst>
      <p:ext uri="{BB962C8B-B14F-4D97-AF65-F5344CB8AC3E}">
        <p14:creationId xmlns:p14="http://schemas.microsoft.com/office/powerpoint/2010/main" val="1889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683-328B-485F-8A3B-39CB006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F8C4-E69A-41D6-936A-955815DB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types of objects are stored</a:t>
            </a:r>
          </a:p>
          <a:p>
            <a:r>
              <a:rPr lang="en-IN" dirty="0"/>
              <a:t>All objects are named by their content = SHA1(object)</a:t>
            </a:r>
          </a:p>
          <a:p>
            <a:r>
              <a:rPr lang="en-IN" dirty="0"/>
              <a:t>Objects may refer to other objects</a:t>
            </a:r>
          </a:p>
          <a:p>
            <a:r>
              <a:rPr lang="en-IN" dirty="0"/>
              <a:t>A hierarchy of objects can be built </a:t>
            </a:r>
          </a:p>
        </p:txBody>
      </p:sp>
    </p:spTree>
    <p:extLst>
      <p:ext uri="{BB962C8B-B14F-4D97-AF65-F5344CB8AC3E}">
        <p14:creationId xmlns:p14="http://schemas.microsoft.com/office/powerpoint/2010/main" val="108902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38E5-D6AA-40C6-9750-828A78DD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objects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21D95A-5843-4AC6-8540-C0F3B4893DA9}"/>
              </a:ext>
            </a:extLst>
          </p:cNvPr>
          <p:cNvGrpSpPr/>
          <p:nvPr/>
        </p:nvGrpSpPr>
        <p:grpSpPr>
          <a:xfrm>
            <a:off x="1456786" y="2799760"/>
            <a:ext cx="2469262" cy="2048212"/>
            <a:chOff x="1140904" y="1468072"/>
            <a:chExt cx="2015274" cy="20482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5BE638-51E0-4A15-B416-FD852C3443D5}"/>
                </a:ext>
              </a:extLst>
            </p:cNvPr>
            <p:cNvSpPr/>
            <p:nvPr/>
          </p:nvSpPr>
          <p:spPr>
            <a:xfrm>
              <a:off x="1140904" y="1468072"/>
              <a:ext cx="2015274" cy="204821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92E8E-8B09-447A-A189-F1A993205D30}"/>
                </a:ext>
              </a:extLst>
            </p:cNvPr>
            <p:cNvSpPr/>
            <p:nvPr/>
          </p:nvSpPr>
          <p:spPr>
            <a:xfrm>
              <a:off x="1142506" y="1471294"/>
              <a:ext cx="2011680" cy="327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BLOB NNN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BEA57D-A938-484D-BC4F-B159BBCA7328}"/>
              </a:ext>
            </a:extLst>
          </p:cNvPr>
          <p:cNvGrpSpPr/>
          <p:nvPr/>
        </p:nvGrpSpPr>
        <p:grpSpPr>
          <a:xfrm>
            <a:off x="4406927" y="2805528"/>
            <a:ext cx="2464854" cy="2036676"/>
            <a:chOff x="4348740" y="1479608"/>
            <a:chExt cx="2011681" cy="20366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99B77D-2827-4CA5-9833-65914C69A7F2}"/>
                </a:ext>
              </a:extLst>
            </p:cNvPr>
            <p:cNvSpPr/>
            <p:nvPr/>
          </p:nvSpPr>
          <p:spPr>
            <a:xfrm>
              <a:off x="4348741" y="1479608"/>
              <a:ext cx="2011680" cy="203667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mode fname</a:t>
              </a:r>
              <a:r>
                <a:rPr lang="en-IN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sha1</a:t>
              </a:r>
              <a:b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mode fname</a:t>
              </a:r>
              <a:r>
                <a:rPr lang="en-IN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2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sha1</a:t>
              </a:r>
              <a:b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en-IN" dirty="0">
                <a:latin typeface="Consolas" panose="020B0609020204030204" pitchFamily="49" charset="0"/>
              </a:endParaRPr>
            </a:p>
            <a:p>
              <a:pPr algn="ctr"/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mode </a:t>
              </a:r>
              <a:r>
                <a:rPr lang="en-IN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fname</a:t>
              </a:r>
              <a:r>
                <a:rPr lang="en-IN" b="1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N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sha1</a:t>
              </a:r>
              <a:endParaRPr lang="en-IN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989632-DD38-441B-9A0E-B8C5AE11C0A1}"/>
                </a:ext>
              </a:extLst>
            </p:cNvPr>
            <p:cNvSpPr/>
            <p:nvPr/>
          </p:nvSpPr>
          <p:spPr>
            <a:xfrm>
              <a:off x="4348740" y="1487996"/>
              <a:ext cx="2011680" cy="327171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TREE NNN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18A422-7397-4B63-9A6A-206395CD674E}"/>
              </a:ext>
            </a:extLst>
          </p:cNvPr>
          <p:cNvGrpSpPr/>
          <p:nvPr/>
        </p:nvGrpSpPr>
        <p:grpSpPr>
          <a:xfrm>
            <a:off x="7346789" y="2813915"/>
            <a:ext cx="2464855" cy="2028289"/>
            <a:chOff x="7548187" y="1487995"/>
            <a:chExt cx="2011681" cy="2028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F8183-1349-4572-8BA7-BE342588A691}"/>
                </a:ext>
              </a:extLst>
            </p:cNvPr>
            <p:cNvSpPr/>
            <p:nvPr/>
          </p:nvSpPr>
          <p:spPr>
            <a:xfrm>
              <a:off x="7548187" y="1487995"/>
              <a:ext cx="2011681" cy="20282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tree </a:t>
              </a: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sha1</a:t>
              </a:r>
            </a:p>
            <a:p>
              <a:pPr algn="ctr"/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Parent(s) </a:t>
              </a:r>
              <a:r>
                <a:rPr lang="en-IN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sha1</a:t>
              </a:r>
              <a:b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</a:br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author xxx</a:t>
              </a:r>
              <a:b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</a:br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committer xxx</a:t>
              </a:r>
              <a:b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</a:br>
              <a:endParaRPr lang="en-IN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IN" dirty="0">
                  <a:solidFill>
                    <a:schemeClr val="bg2"/>
                  </a:solidFill>
                  <a:latin typeface="Consolas" panose="020B0609020204030204" pitchFamily="49" charset="0"/>
                </a:rPr>
                <a:t>commit message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50EE5-F586-48E2-A840-765E009D1DB1}"/>
                </a:ext>
              </a:extLst>
            </p:cNvPr>
            <p:cNvSpPr/>
            <p:nvPr/>
          </p:nvSpPr>
          <p:spPr>
            <a:xfrm>
              <a:off x="7548187" y="1496385"/>
              <a:ext cx="2011680" cy="32717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COMMIT NNN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\0</a:t>
              </a:r>
            </a:p>
          </p:txBody>
        </p:sp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8CA9850-ED5B-4856-B93C-246811B0AC95}"/>
              </a:ext>
            </a:extLst>
          </p:cNvPr>
          <p:cNvSpPr/>
          <p:nvPr/>
        </p:nvSpPr>
        <p:spPr>
          <a:xfrm>
            <a:off x="10124901" y="2822306"/>
            <a:ext cx="232757" cy="327171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29A9CB8-474E-4886-B71C-C553E7C061D6}"/>
              </a:ext>
            </a:extLst>
          </p:cNvPr>
          <p:cNvSpPr/>
          <p:nvPr/>
        </p:nvSpPr>
        <p:spPr>
          <a:xfrm>
            <a:off x="10124902" y="3152548"/>
            <a:ext cx="232756" cy="1689656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439FD-D39C-4FC8-9381-5FF89B5A175F}"/>
              </a:ext>
            </a:extLst>
          </p:cNvPr>
          <p:cNvSpPr txBox="1"/>
          <p:nvPr/>
        </p:nvSpPr>
        <p:spPr>
          <a:xfrm>
            <a:off x="10357658" y="2822325"/>
            <a:ext cx="914400" cy="3271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/>
              <a:t>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31B12-0678-4A0E-852B-7D8DA5543A5E}"/>
              </a:ext>
            </a:extLst>
          </p:cNvPr>
          <p:cNvSpPr txBox="1"/>
          <p:nvPr/>
        </p:nvSpPr>
        <p:spPr>
          <a:xfrm>
            <a:off x="10357658" y="3828060"/>
            <a:ext cx="914400" cy="3271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IN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407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2471-8297-4256-98EF-162677C8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directory cache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F963DB-1B4E-4CAF-A2D6-95E6AA267DEE}"/>
              </a:ext>
            </a:extLst>
          </p:cNvPr>
          <p:cNvGrpSpPr/>
          <p:nvPr/>
        </p:nvGrpSpPr>
        <p:grpSpPr>
          <a:xfrm>
            <a:off x="4290550" y="3040877"/>
            <a:ext cx="3149338" cy="2053300"/>
            <a:chOff x="4523309" y="1479608"/>
            <a:chExt cx="2011681" cy="205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672322-4AB1-41A3-BCB6-CF5B9F3F0F82}"/>
                </a:ext>
              </a:extLst>
            </p:cNvPr>
            <p:cNvSpPr/>
            <p:nvPr/>
          </p:nvSpPr>
          <p:spPr>
            <a:xfrm>
              <a:off x="4523310" y="1479608"/>
              <a:ext cx="2011680" cy="20533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time|…|size|</a:t>
              </a:r>
              <a:r>
                <a:rPr lang="en-IN" b="1" dirty="0">
                  <a:latin typeface="Consolas" panose="020B0609020204030204" pitchFamily="49" charset="0"/>
                </a:rPr>
                <a:t>sha1</a:t>
              </a:r>
              <a:r>
                <a:rPr lang="en-IN" dirty="0">
                  <a:latin typeface="Consolas" panose="020B0609020204030204" pitchFamily="49" charset="0"/>
                </a:rPr>
                <a:t>|fname1</a:t>
              </a:r>
            </a:p>
            <a:p>
              <a:pPr algn="ctr"/>
              <a:r>
                <a:rPr lang="en-IN" dirty="0">
                  <a:latin typeface="Consolas" panose="020B0609020204030204" pitchFamily="49" charset="0"/>
                </a:rPr>
                <a:t>time|…|size|</a:t>
              </a:r>
              <a:r>
                <a:rPr lang="en-IN" b="1" dirty="0">
                  <a:latin typeface="Consolas" panose="020B0609020204030204" pitchFamily="49" charset="0"/>
                </a:rPr>
                <a:t>sha1</a:t>
              </a:r>
              <a:r>
                <a:rPr lang="en-IN" dirty="0">
                  <a:latin typeface="Consolas" panose="020B0609020204030204" pitchFamily="49" charset="0"/>
                </a:rPr>
                <a:t>|fname2</a:t>
              </a:r>
            </a:p>
            <a:p>
              <a:pPr algn="ctr"/>
              <a:r>
                <a:rPr lang="en-IN" dirty="0">
                  <a:latin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IN" dirty="0">
                  <a:latin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IN" dirty="0">
                  <a:latin typeface="Consolas" panose="020B0609020204030204" pitchFamily="49" charset="0"/>
                </a:rPr>
                <a:t>.</a:t>
              </a:r>
            </a:p>
            <a:p>
              <a:pPr algn="ctr"/>
              <a:r>
                <a:rPr lang="en-IN" dirty="0">
                  <a:latin typeface="Consolas" panose="020B0609020204030204" pitchFamily="49" charset="0"/>
                </a:rPr>
                <a:t>time|…|size|</a:t>
              </a:r>
              <a:r>
                <a:rPr lang="en-IN" b="1" dirty="0">
                  <a:latin typeface="Consolas" panose="020B0609020204030204" pitchFamily="49" charset="0"/>
                </a:rPr>
                <a:t>sha1</a:t>
              </a:r>
              <a:r>
                <a:rPr lang="en-IN" dirty="0">
                  <a:latin typeface="Consolas" panose="020B0609020204030204" pitchFamily="49" charset="0"/>
                </a:rPr>
                <a:t>|fnameN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EE70D3-C088-4AA4-99A1-7B772ED49E71}"/>
                </a:ext>
              </a:extLst>
            </p:cNvPr>
            <p:cNvSpPr/>
            <p:nvPr/>
          </p:nvSpPr>
          <p:spPr>
            <a:xfrm>
              <a:off x="4523309" y="1487996"/>
              <a:ext cx="2011680" cy="327171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dirty="0">
                  <a:latin typeface="Consolas" panose="020B0609020204030204" pitchFamily="49" charset="0"/>
                </a:rPr>
                <a:t>DIRC|ver|size|sha1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74B7AC9-05A5-4CF7-B12B-7DD6157217ED}"/>
              </a:ext>
            </a:extLst>
          </p:cNvPr>
          <p:cNvSpPr/>
          <p:nvPr/>
        </p:nvSpPr>
        <p:spPr>
          <a:xfrm>
            <a:off x="1522412" y="3132372"/>
            <a:ext cx="1845425" cy="1388225"/>
          </a:xfrm>
          <a:prstGeom prst="cloud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Object store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8F59EF2-CFE8-4525-8F0A-A0ABAE540B4C}"/>
              </a:ext>
            </a:extLst>
          </p:cNvPr>
          <p:cNvSpPr/>
          <p:nvPr/>
        </p:nvSpPr>
        <p:spPr>
          <a:xfrm>
            <a:off x="8411288" y="3132372"/>
            <a:ext cx="1845425" cy="1388225"/>
          </a:xfrm>
          <a:prstGeom prst="cloud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File system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C098DFC-FF3A-4E0C-BF5A-6D43EC2D43AC}"/>
              </a:ext>
            </a:extLst>
          </p:cNvPr>
          <p:cNvSpPr/>
          <p:nvPr/>
        </p:nvSpPr>
        <p:spPr>
          <a:xfrm flipH="1">
            <a:off x="7107379" y="2650238"/>
            <a:ext cx="1845426" cy="727361"/>
          </a:xfrm>
          <a:prstGeom prst="curved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749E4304-BD55-433F-B0CC-8B6F83FC8526}"/>
              </a:ext>
            </a:extLst>
          </p:cNvPr>
          <p:cNvSpPr/>
          <p:nvPr/>
        </p:nvSpPr>
        <p:spPr>
          <a:xfrm flipH="1">
            <a:off x="2626819" y="2650238"/>
            <a:ext cx="1845426" cy="727361"/>
          </a:xfrm>
          <a:prstGeom prst="curvedDown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9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4C50-A21C-4F5E-B362-041E32B5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8427-2D71-4A3F-983E-D8DF4EA2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SHA1(DEFLATE(DATA))</a:t>
            </a:r>
          </a:p>
          <a:p>
            <a:r>
              <a:rPr lang="en-IN" dirty="0"/>
              <a:t>Empty directory</a:t>
            </a:r>
          </a:p>
          <a:p>
            <a:r>
              <a:rPr lang="en-IN" dirty="0"/>
              <a:t>Renames</a:t>
            </a:r>
          </a:p>
          <a:p>
            <a:r>
              <a:rPr lang="en-IN" dirty="0"/>
              <a:t>Diff</a:t>
            </a:r>
          </a:p>
          <a:p>
            <a:r>
              <a:rPr lang="en-IN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74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4185</TotalTime>
  <Words>197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Gallery</vt:lpstr>
      <vt:lpstr>Git Object Model</vt:lpstr>
      <vt:lpstr>Requirements</vt:lpstr>
      <vt:lpstr>Design</vt:lpstr>
      <vt:lpstr>Git stack</vt:lpstr>
      <vt:lpstr>Hash Function</vt:lpstr>
      <vt:lpstr>Object store</vt:lpstr>
      <vt:lpstr>Types of objects</vt:lpstr>
      <vt:lpstr>Current directory cache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object model</dc:title>
  <dc:creator>Rangaswamy, Vijairaj</dc:creator>
  <cp:lastModifiedBy>Rangaswamy, Vijairaj</cp:lastModifiedBy>
  <cp:revision>12</cp:revision>
  <dcterms:created xsi:type="dcterms:W3CDTF">2019-05-10T17:19:35Z</dcterms:created>
  <dcterms:modified xsi:type="dcterms:W3CDTF">2019-05-24T16:54:33Z</dcterms:modified>
</cp:coreProperties>
</file>