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78" r:id="rId5"/>
    <p:sldId id="259" r:id="rId6"/>
    <p:sldId id="277" r:id="rId7"/>
    <p:sldId id="264" r:id="rId8"/>
    <p:sldId id="275" r:id="rId9"/>
    <p:sldId id="273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83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4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7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65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22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97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63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15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42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64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3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0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5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3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51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6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32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6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2577C9C-087D-4BDF-9DF9-C29D33F2EB28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0A9DBF9-05D7-4F4A-9929-1BD079AEA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4271-1B37-42BC-9486-33CAA42BB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Complete sass &amp; </a:t>
            </a:r>
            <a:r>
              <a:rPr lang="en-IN" dirty="0" err="1"/>
              <a:t>scss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06934-114F-4699-B3BC-F7FB20203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Vijai Selvam</a:t>
            </a:r>
          </a:p>
        </p:txBody>
      </p:sp>
    </p:spTree>
    <p:extLst>
      <p:ext uri="{BB962C8B-B14F-4D97-AF65-F5344CB8AC3E}">
        <p14:creationId xmlns:p14="http://schemas.microsoft.com/office/powerpoint/2010/main" val="202939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 err="1"/>
              <a:t>Mixins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7" y="1608019"/>
            <a:ext cx="5022049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@mixin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transform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$property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webkit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-transform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$property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-transform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$property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$property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.box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@include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transform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rotate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30deg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.box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webkit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-transform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rotate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30deg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-transform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rotate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30deg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rotate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30deg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095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/>
              <a:t>Extend/Inheritance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01822" y="647897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198525" y="1122708"/>
            <a:ext cx="4357092" cy="56323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/* This CSS will print because %message-shared is extended. */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%message-shared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#ccc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#333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 This CSS won't print because %equal-heights is never extended.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%equal-heights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flex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flex-wrap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wrap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.message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@extend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%message-shared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.success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@extend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%message-shared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border-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.message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.success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#ccc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#333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.success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border-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1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8" y="1608019"/>
            <a:ext cx="4357092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.container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article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]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600px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960px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aside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complementary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]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right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960px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.container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article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]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62.5%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aside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complementary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]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right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31.25%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14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6" y="1608019"/>
            <a:ext cx="5290657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main.scss</a:t>
            </a:r>
            <a:endParaRPr lang="en-IN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$link-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darken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$link-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lighten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functions.scss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$pixels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$context: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$pixels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#f27731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1.125em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#ca510d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#ffb733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985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/>
              <a:t>Imports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7" y="1608019"/>
            <a:ext cx="5022049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_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mixin.scss</a:t>
            </a:r>
            <a:endParaRPr lang="en-IN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@mixin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google-font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unquote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https://fonts.googleapis.com/css?family=#{$font}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main.scss</a:t>
            </a:r>
            <a:endParaRPr lang="en-IN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mixins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@include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google-font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Alegreya+Sans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@include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google-font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Titillium+Web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https://fonts.googleapis.com/css?family=Alegreya+Sans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https://fonts.googleapis.com/css?family=Titillium+Web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6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/>
              <a:t>Nested Media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8" y="1608019"/>
            <a:ext cx="4357092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$text-font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$text-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and 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125%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Alegreya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Sans"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#222222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only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and 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125%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741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 err="1"/>
              <a:t>Mixins</a:t>
            </a:r>
            <a:r>
              <a:rPr lang="en-IN" dirty="0"/>
              <a:t> &amp; Media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8" y="1608019"/>
            <a:ext cx="4357092" cy="50783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_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mixin.scss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@mixin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large-screens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and 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_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main.scss</a:t>
            </a:r>
            <a:endParaRPr lang="en-I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mixins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"variables"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"functions"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$text-font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$text-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@include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large-screens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125%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Alegreya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Sans"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#222222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only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and 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125%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28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861C-F774-480A-AEF0-07D5260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4401-5FAF-43EE-8193-95DB8E57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3"/>
            <a:ext cx="10522852" cy="3872390"/>
          </a:xfrm>
        </p:spPr>
        <p:txBody>
          <a:bodyPr numCol="2">
            <a:noAutofit/>
          </a:bodyPr>
          <a:lstStyle/>
          <a:p>
            <a:r>
              <a:rPr lang="en-IN" sz="1800" dirty="0"/>
              <a:t>What is sass ?</a:t>
            </a:r>
          </a:p>
          <a:p>
            <a:r>
              <a:rPr lang="en-IN" sz="1800" dirty="0"/>
              <a:t>What is a </a:t>
            </a:r>
            <a:r>
              <a:rPr lang="en-IN" sz="1800" dirty="0" err="1"/>
              <a:t>Preprocessor</a:t>
            </a:r>
            <a:r>
              <a:rPr lang="en-IN" sz="1800" dirty="0"/>
              <a:t> ?</a:t>
            </a:r>
          </a:p>
          <a:p>
            <a:r>
              <a:rPr lang="en-IN" sz="1800" dirty="0"/>
              <a:t>Sass or SCSS ?</a:t>
            </a:r>
          </a:p>
          <a:p>
            <a:r>
              <a:rPr lang="en-IN" sz="1800" dirty="0"/>
              <a:t>Setup</a:t>
            </a:r>
          </a:p>
          <a:p>
            <a:r>
              <a:rPr lang="en-IN" sz="1800" dirty="0"/>
              <a:t>Variables</a:t>
            </a:r>
          </a:p>
          <a:p>
            <a:r>
              <a:rPr lang="en-IN" sz="1800" dirty="0"/>
              <a:t>Nesting</a:t>
            </a:r>
          </a:p>
          <a:p>
            <a:r>
              <a:rPr lang="en-IN" sz="1800" dirty="0"/>
              <a:t>Partials</a:t>
            </a:r>
          </a:p>
          <a:p>
            <a:r>
              <a:rPr lang="en-IN" sz="1800" dirty="0"/>
              <a:t>Modules</a:t>
            </a:r>
          </a:p>
          <a:p>
            <a:r>
              <a:rPr lang="en-IN" sz="1800" dirty="0" err="1"/>
              <a:t>Mixins</a:t>
            </a:r>
            <a:endParaRPr lang="en-IN" sz="1800" dirty="0"/>
          </a:p>
          <a:p>
            <a:r>
              <a:rPr lang="en-IN" sz="1800" dirty="0"/>
              <a:t>Extend/Inheritance</a:t>
            </a:r>
          </a:p>
          <a:p>
            <a:r>
              <a:rPr lang="en-IN" sz="1800" dirty="0"/>
              <a:t>Operators</a:t>
            </a:r>
          </a:p>
          <a:p>
            <a:r>
              <a:rPr lang="en-IN" sz="1800" dirty="0"/>
              <a:t>Functions</a:t>
            </a:r>
          </a:p>
          <a:p>
            <a:r>
              <a:rPr lang="en-IN" sz="1800" dirty="0"/>
              <a:t>Imports</a:t>
            </a:r>
          </a:p>
          <a:p>
            <a:r>
              <a:rPr lang="en-IN" sz="1800" dirty="0"/>
              <a:t>Media Queries</a:t>
            </a:r>
          </a:p>
          <a:p>
            <a:r>
              <a:rPr lang="en-IN" sz="1800" dirty="0"/>
              <a:t>CONDITIONAL DIRECTIVES</a:t>
            </a:r>
          </a:p>
          <a:p>
            <a:r>
              <a:rPr lang="en-IN" sz="1800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5663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E929-562A-472C-91A0-E13E985A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4996"/>
          </a:xfrm>
        </p:spPr>
        <p:txBody>
          <a:bodyPr/>
          <a:lstStyle/>
          <a:p>
            <a:r>
              <a:rPr lang="en-IN" dirty="0"/>
              <a:t>What is sass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B40F-63E1-4986-91D6-4D28073C0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585" y="2008805"/>
            <a:ext cx="10364452" cy="3424107"/>
          </a:xfrm>
        </p:spPr>
        <p:txBody>
          <a:bodyPr>
            <a:normAutofit/>
          </a:bodyPr>
          <a:lstStyle/>
          <a:p>
            <a:r>
              <a:rPr lang="en-IN" dirty="0" err="1"/>
              <a:t>Css</a:t>
            </a:r>
            <a:r>
              <a:rPr lang="en-IN" dirty="0"/>
              <a:t> compatible</a:t>
            </a:r>
          </a:p>
          <a:p>
            <a:r>
              <a:rPr lang="en-IN" dirty="0"/>
              <a:t>Feature rich</a:t>
            </a:r>
          </a:p>
          <a:p>
            <a:r>
              <a:rPr lang="en-IN" dirty="0"/>
              <a:t>Mature</a:t>
            </a:r>
          </a:p>
          <a:p>
            <a:r>
              <a:rPr lang="en-IN" dirty="0"/>
              <a:t>Industry approved</a:t>
            </a:r>
          </a:p>
          <a:p>
            <a:r>
              <a:rPr lang="en-IN" dirty="0"/>
              <a:t>Large community</a:t>
            </a:r>
          </a:p>
          <a:p>
            <a:r>
              <a:rPr lang="en-IN" dirty="0"/>
              <a:t>frameworks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76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E929-562A-472C-91A0-E13E985A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Preprocessor</a:t>
            </a:r>
            <a:r>
              <a:rPr lang="en-IN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B40F-63E1-4986-91D6-4D28073C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Step before CSS</a:t>
            </a:r>
          </a:p>
          <a:p>
            <a:r>
              <a:rPr lang="en-IN" dirty="0"/>
              <a:t>Language on top of CSS</a:t>
            </a:r>
          </a:p>
          <a:p>
            <a:r>
              <a:rPr lang="en-IN" dirty="0"/>
              <a:t>Powerful Capabilities</a:t>
            </a:r>
          </a:p>
          <a:p>
            <a:pPr lvl="1"/>
            <a:r>
              <a:rPr lang="en-IN" dirty="0"/>
              <a:t>Variables</a:t>
            </a:r>
          </a:p>
          <a:p>
            <a:pPr lvl="1"/>
            <a:r>
              <a:rPr lang="en-IN" dirty="0"/>
              <a:t>Nesting</a:t>
            </a:r>
          </a:p>
          <a:p>
            <a:pPr lvl="1"/>
            <a:r>
              <a:rPr lang="en-IN" dirty="0" err="1"/>
              <a:t>Mixins</a:t>
            </a:r>
            <a:endParaRPr lang="en-IN" dirty="0"/>
          </a:p>
          <a:p>
            <a:pPr lvl="1"/>
            <a:r>
              <a:rPr lang="en-IN" dirty="0"/>
              <a:t>Automatic Vendor Prefixing</a:t>
            </a:r>
          </a:p>
          <a:p>
            <a:r>
              <a:rPr lang="en-IN" dirty="0"/>
              <a:t>Better Code</a:t>
            </a:r>
          </a:p>
          <a:p>
            <a:r>
              <a:rPr lang="en-IN" dirty="0"/>
              <a:t>Powerful Frameworks &amp; Libraries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23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0E5-9EBC-4803-B029-1605D8FD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99059"/>
          </a:xfrm>
        </p:spPr>
        <p:txBody>
          <a:bodyPr/>
          <a:lstStyle/>
          <a:p>
            <a:r>
              <a:rPr lang="en-IN" dirty="0"/>
              <a:t>SASS </a:t>
            </a:r>
            <a:r>
              <a:rPr lang="en-IN" sz="2000" dirty="0"/>
              <a:t>VS</a:t>
            </a:r>
            <a:r>
              <a:rPr lang="en-IN" dirty="0"/>
              <a:t> SCSS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3CEB4-3717-4F70-9A87-B27117B7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8" y="1681163"/>
            <a:ext cx="5183188" cy="520700"/>
          </a:xfrm>
        </p:spPr>
        <p:txBody>
          <a:bodyPr/>
          <a:lstStyle/>
          <a:p>
            <a:r>
              <a:rPr lang="en-IN" dirty="0"/>
              <a:t>SASS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D1244-ABA3-4A17-9348-ECA670276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6163"/>
            <a:ext cx="5157787" cy="3684588"/>
          </a:xfrm>
        </p:spPr>
        <p:txBody>
          <a:bodyPr/>
          <a:lstStyle/>
          <a:p>
            <a:r>
              <a:rPr lang="en-IN" dirty="0"/>
              <a:t>Syntactically Awesome Style Sheets</a:t>
            </a:r>
          </a:p>
          <a:p>
            <a:r>
              <a:rPr lang="en-IN" dirty="0"/>
              <a:t>Original Language</a:t>
            </a:r>
          </a:p>
          <a:p>
            <a:r>
              <a:rPr lang="en-IN" dirty="0"/>
              <a:t>Shorter Syntax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A3E53-C377-443B-8FB9-1A692C87E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160962" cy="520700"/>
          </a:xfrm>
        </p:spPr>
        <p:txBody>
          <a:bodyPr/>
          <a:lstStyle/>
          <a:p>
            <a:r>
              <a:rPr lang="en-IN" dirty="0"/>
              <a:t>SCSS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9E7A0-F09A-47C1-B930-A52C4E3D5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3" y="2346163"/>
            <a:ext cx="5183188" cy="3684588"/>
          </a:xfrm>
        </p:spPr>
        <p:txBody>
          <a:bodyPr/>
          <a:lstStyle/>
          <a:p>
            <a:r>
              <a:rPr lang="en-IN" dirty="0"/>
              <a:t>Sassy CSS</a:t>
            </a:r>
          </a:p>
          <a:p>
            <a:r>
              <a:rPr lang="en-IN" dirty="0"/>
              <a:t>Newer Syntax</a:t>
            </a:r>
          </a:p>
          <a:p>
            <a:r>
              <a:rPr lang="en-IN" dirty="0"/>
              <a:t>Closer to CSS</a:t>
            </a:r>
          </a:p>
          <a:p>
            <a:r>
              <a:rPr lang="en-IN" dirty="0"/>
              <a:t>De-Facto Standard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370E1-11E3-418E-9EA8-805A534D0A20}"/>
              </a:ext>
            </a:extLst>
          </p:cNvPr>
          <p:cNvSpPr/>
          <p:nvPr/>
        </p:nvSpPr>
        <p:spPr>
          <a:xfrm>
            <a:off x="6194426" y="4440013"/>
            <a:ext cx="5022049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#333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605FB4-DCFD-48F2-8B34-3E1FA4883D86}"/>
              </a:ext>
            </a:extLst>
          </p:cNvPr>
          <p:cNvSpPr/>
          <p:nvPr/>
        </p:nvSpPr>
        <p:spPr>
          <a:xfrm>
            <a:off x="668342" y="4440012"/>
            <a:ext cx="5022049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#333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18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4F5F-7221-4B19-8408-CCF87586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Sass local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F46A-0533-45B3-89A4-9815EFCC48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4503" y="2367092"/>
            <a:ext cx="10364451" cy="3609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Install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npm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 install -g sass</a:t>
            </a:r>
          </a:p>
          <a:p>
            <a:pPr marL="0" indent="0">
              <a:buNone/>
            </a:pPr>
            <a:r>
              <a:rPr lang="en-US" altLang="en-US" cap="none" dirty="0">
                <a:solidFill>
                  <a:srgbClr val="31333A"/>
                </a:solidFill>
                <a:latin typeface="Source Code Pro"/>
              </a:rPr>
              <a:t>Verify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	sass --version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31333A"/>
                </a:solidFill>
                <a:latin typeface="Source Code Pro"/>
              </a:rPr>
              <a:t>Build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	sass source/stylesheets/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index.scss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 build/stylesheets/index.css</a:t>
            </a:r>
          </a:p>
          <a:p>
            <a:pPr marL="0" indent="0">
              <a:buNone/>
            </a:pPr>
            <a:r>
              <a:rPr lang="en-US" altLang="en-US" cap="none" dirty="0">
                <a:solidFill>
                  <a:srgbClr val="31333A"/>
                </a:solidFill>
                <a:latin typeface="Source Code Pro"/>
              </a:rPr>
              <a:t>Watch mode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	sass --watch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input.scss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33A"/>
                </a:solidFill>
                <a:effectLst/>
                <a:latin typeface="Source Code Pro"/>
              </a:rPr>
              <a:t> output.css </a:t>
            </a:r>
          </a:p>
          <a:p>
            <a:pPr marL="0" indent="0">
              <a:buNone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1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7" y="1608019"/>
            <a:ext cx="5454372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$font-stack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  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Helvetica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$primary-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#333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$font-stack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$primary-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font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Helvetica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#333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863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/>
              <a:t>Nesting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7" y="1608019"/>
            <a:ext cx="5454372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nav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ul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list-style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inline-block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block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6px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12px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text-decoration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nav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ul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list-style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nav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inline-block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nav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block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6px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12px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text-decoration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06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2DC-3810-48C9-B54A-FF391D1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0" y="305175"/>
            <a:ext cx="10515600" cy="754678"/>
          </a:xfrm>
        </p:spPr>
        <p:txBody>
          <a:bodyPr>
            <a:normAutofit/>
          </a:bodyPr>
          <a:lstStyle/>
          <a:p>
            <a:r>
              <a:rPr lang="en-IN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2E3D-DD87-44AD-9945-DA92C4F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127958"/>
            <a:ext cx="5157787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A5B9-5D96-465F-89A9-630823CA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376" y="1144706"/>
            <a:ext cx="5183188" cy="41195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C786D-36F8-45EF-91C9-E84A75AE291B}"/>
              </a:ext>
            </a:extLst>
          </p:cNvPr>
          <p:cNvSpPr/>
          <p:nvPr/>
        </p:nvSpPr>
        <p:spPr>
          <a:xfrm>
            <a:off x="341517" y="1608019"/>
            <a:ext cx="5454372" cy="4247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 _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base.scss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$font-stack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  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Helvetica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$primary-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#333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font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$font-stack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$primary-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styles.scss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@use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'base'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.inverse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background-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base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prima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ry-color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FAF23-0AB4-4FD1-B1FC-FF30971B4C92}"/>
              </a:ext>
            </a:extLst>
          </p:cNvPr>
          <p:cNvSpPr/>
          <p:nvPr/>
        </p:nvSpPr>
        <p:spPr>
          <a:xfrm>
            <a:off x="6288376" y="1608019"/>
            <a:ext cx="5022049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font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Helvetica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#333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.inverse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background-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#333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721207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312</TotalTime>
  <Words>1338</Words>
  <Application>Microsoft Office PowerPoint</Application>
  <PresentationFormat>Widescreen</PresentationFormat>
  <Paragraphs>294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Source Code Pro</vt:lpstr>
      <vt:lpstr>Tw Cen MT</vt:lpstr>
      <vt:lpstr>Droplet</vt:lpstr>
      <vt:lpstr>Complete sass &amp; scss</vt:lpstr>
      <vt:lpstr>Table of Contents</vt:lpstr>
      <vt:lpstr>What is sass ?</vt:lpstr>
      <vt:lpstr>What is Preprocessor ?</vt:lpstr>
      <vt:lpstr>SASS VS SCSS</vt:lpstr>
      <vt:lpstr>Sass local setup</vt:lpstr>
      <vt:lpstr>Variables</vt:lpstr>
      <vt:lpstr>Nesting</vt:lpstr>
      <vt:lpstr>Modules</vt:lpstr>
      <vt:lpstr>Mixins</vt:lpstr>
      <vt:lpstr>Extend/Inheritance</vt:lpstr>
      <vt:lpstr>Operators</vt:lpstr>
      <vt:lpstr>Functions</vt:lpstr>
      <vt:lpstr>Imports</vt:lpstr>
      <vt:lpstr>Nested Media Queries</vt:lpstr>
      <vt:lpstr>Mixins &amp; Media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 Basics</dc:title>
  <dc:creator>vijai s</dc:creator>
  <cp:lastModifiedBy>vijai s</cp:lastModifiedBy>
  <cp:revision>47</cp:revision>
  <dcterms:created xsi:type="dcterms:W3CDTF">2020-11-25T04:14:51Z</dcterms:created>
  <dcterms:modified xsi:type="dcterms:W3CDTF">2020-12-02T05:41:52Z</dcterms:modified>
</cp:coreProperties>
</file>