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Untitled Section" id="{F1208C68-4B51-4461-BCC2-2B3FD19EF2FE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jay-1253/Ev_Vehicle_Adaption_AICTEInternship/tree/main/Edunet_Shell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469363" y="2025002"/>
            <a:ext cx="72218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Ev Prediction/Charging Demand Prediction</a:t>
            </a:r>
          </a:p>
          <a:p>
            <a:pPr algn="r"/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Vijay V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engatesan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AICTE STUDENT ID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2000" dirty="0"/>
              <a:t>STU68320c847ea121748110468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E7CCE-C049-DA38-B376-ED63CA894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8FECE1-BA87-0B67-F4C6-F4325BCB9736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E51B52-9608-BC15-9635-6C64E5464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81" y="1828800"/>
            <a:ext cx="10872238" cy="429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2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524BB-4116-7C79-F000-87562D6C8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41A0F2-6CE5-D3E3-E5B9-6B64804A3E5D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705339-EB60-F3AA-D9BC-D75D36CC3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85" y="1930331"/>
            <a:ext cx="10872238" cy="440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3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F09FA-365C-C79E-2935-56DC68397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C76267-F58F-8289-04DF-2AB5929E6D16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E5C407-4F25-27B3-3FAD-077D030E4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" y="1567543"/>
            <a:ext cx="12192000" cy="519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69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F500B-CD12-8AE3-5F49-396BCE6DD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8D497E-5140-B62C-4115-98B2A56406A4}"/>
              </a:ext>
            </a:extLst>
          </p:cNvPr>
          <p:cNvSpPr txBox="1"/>
          <p:nvPr/>
        </p:nvSpPr>
        <p:spPr>
          <a:xfrm>
            <a:off x="255104" y="1054412"/>
            <a:ext cx="6102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is the  Predicted output of the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35A7FE-DE3D-A102-911D-D272FA844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6295"/>
            <a:ext cx="12192000" cy="476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394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CFF714-C483-9F36-D3CF-B8B6B4FB9C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" y="1346341"/>
            <a:ext cx="11334750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successfully delivers a machine learning–based forecasting tool for predicting EV adoption at the county level over the next 3.5 years.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combining data preprocessing, feature engineering, and interactive visualization, the tool enables clear insights into future EV trends.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dashboard empowers users to explore and compare adoption patterns across counties, supporting informed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solution contributes toward sustainable transportation planning and promotes the scalable adoption of electric vehicles.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494970" y="1372647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02DC5A2-AE06-2441-4C7B-4339590F3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" y="1322696"/>
            <a:ext cx="7242215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Understand real-world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EV adoption patterns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using county-level data.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Apply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feature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on time-series data (lags, rolling mean, growth).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Build and deploy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forecasting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using regression techniques.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Develop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interactive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Visualize and compare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historical vs. forecasted EV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Analyze and communicate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3-year EV adoption growth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across counties.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Deliver a complete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end-to-end data science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for real-world impact.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0B741D-C3E8-C6FD-8852-C615091C1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903" y="1845894"/>
            <a:ext cx="11856097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Core programming language for data processing and modeling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&amp; 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manipulation and numerical operations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visualization for historical and forecasted trends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Machine learning model development and evaluation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Model serialization and loading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Building the interactive web-based dashboard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Data exploration, preprocessing, and model training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CSV Files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Storage of historical EV adoption data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049C614-F668-F84D-5DE3-D6B6DA934E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886" y="1706314"/>
            <a:ext cx="10282335" cy="413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Gathered county-level EV adoption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data, formatted dates, handled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lags, rolling means, % changes, and growth slopes.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regression model using scikit-learn.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Forecasting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Predicted EV adoption for the next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3.5 years (42 months)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Plotted trends using matplotlib in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an interactive web app for real-time county-level forecasting.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31EA5-351A-755C-D57A-87B8F86D333B}"/>
              </a:ext>
            </a:extLst>
          </p:cNvPr>
          <p:cNvSpPr txBox="1"/>
          <p:nvPr/>
        </p:nvSpPr>
        <p:spPr>
          <a:xfrm>
            <a:off x="625150" y="1962145"/>
            <a:ext cx="10739536" cy="3487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Despite the growing importance of electric vehicles (EVs) in addressing environmental and energy challenges, many local governments and stakeholders lack tools to </a:t>
            </a:r>
            <a:r>
              <a:rPr lang="en-US" b="1" dirty="0"/>
              <a:t>accurately forecast EV adoption</a:t>
            </a:r>
            <a:r>
              <a:rPr lang="en-US" dirty="0"/>
              <a:t> at the </a:t>
            </a:r>
            <a:r>
              <a:rPr lang="en-US" b="1" dirty="0"/>
              <a:t>county level</a:t>
            </a:r>
            <a:r>
              <a:rPr lang="en-US" dirty="0"/>
              <a:t>. This hinders strategic planning for infrastructure, policy, and investment.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Objective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To develop a machine learning–based forecasting tool that predicts </a:t>
            </a:r>
            <a:r>
              <a:rPr lang="en-US" b="1" dirty="0"/>
              <a:t>EV adoption trends for the next 3.5 years</a:t>
            </a:r>
            <a:r>
              <a:rPr lang="en-US" dirty="0"/>
              <a:t> across counties in Washington State, enabling data-driven planning through an </a:t>
            </a:r>
            <a:r>
              <a:rPr lang="en-US" b="1" dirty="0"/>
              <a:t>interactive </a:t>
            </a:r>
            <a:r>
              <a:rPr lang="en-US" b="1" dirty="0" err="1"/>
              <a:t>Streamlit</a:t>
            </a:r>
            <a:r>
              <a:rPr lang="en-US" b="1" dirty="0"/>
              <a:t> dashboard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A4935A-0DB8-A4DB-9B04-43B2D3927886}"/>
              </a:ext>
            </a:extLst>
          </p:cNvPr>
          <p:cNvSpPr txBox="1"/>
          <p:nvPr/>
        </p:nvSpPr>
        <p:spPr>
          <a:xfrm>
            <a:off x="429208" y="1593442"/>
            <a:ext cx="10702212" cy="4780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Developed an interactive forecasting tool that uses historical EV adoption data and machine learning to: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Predict EV growth for the next 3.5 years at the county level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Leverage regression models with engineered time-series features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 an easy-to-use </a:t>
            </a:r>
            <a:r>
              <a:rPr lang="en-US" dirty="0" err="1"/>
              <a:t>Streamlit</a:t>
            </a:r>
            <a:r>
              <a:rPr lang="en-US" dirty="0"/>
              <a:t> dashboard for visualization and comparison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 data-driven planning for policymakers, urban planners, and stakeholders</a:t>
            </a:r>
          </a:p>
          <a:p>
            <a:pPr>
              <a:lnSpc>
                <a:spcPct val="150000"/>
              </a:lnSpc>
            </a:pPr>
            <a:r>
              <a:rPr lang="en-US" dirty="0"/>
              <a:t>This solution enables accurate forecasting, intuitive exploration, and informed decision-making for EV infrastructure and policy development.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Link:</a:t>
            </a:r>
            <a:r>
              <a:rPr lang="en-US" dirty="0" err="1">
                <a:hlinkClick r:id="rId2"/>
              </a:rPr>
              <a:t>github.com</a:t>
            </a:r>
            <a:r>
              <a:rPr lang="en-US" dirty="0">
                <a:hlinkClick r:id="rId2"/>
              </a:rPr>
              <a:t>/vijay-1253/</a:t>
            </a:r>
            <a:r>
              <a:rPr lang="en-US" dirty="0" err="1">
                <a:hlinkClick r:id="rId2"/>
              </a:rPr>
              <a:t>Ev_Vehicle_Adaption_AICTEInternship</a:t>
            </a:r>
            <a:r>
              <a:rPr lang="en-US" dirty="0">
                <a:hlinkClick r:id="rId2"/>
              </a:rPr>
              <a:t>/tree/main/</a:t>
            </a:r>
            <a:r>
              <a:rPr lang="en-US" dirty="0" err="1">
                <a:hlinkClick r:id="rId2"/>
              </a:rPr>
              <a:t>Edunet_Shell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AC5023-4E2A-E217-F3A5-9A1F8C07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8212"/>
            <a:ext cx="12192000" cy="51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F18D2-0AEE-B6CD-EFFA-532B0A469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D54766-A451-73B6-D851-018909C54AD1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B9FDAF-2410-B940-D247-BF18DE7C1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522"/>
            <a:ext cx="12192000" cy="516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46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B7EBA-3856-94D8-7F01-F74C497C8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31B387-9C45-CAE7-3954-140C00753A91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F19B3-A3A8-65E2-C853-7DD13E4CA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4521"/>
            <a:ext cx="12192000" cy="519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10771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110</TotalTime>
  <Words>560</Words>
  <Application>Microsoft Office PowerPoint</Application>
  <PresentationFormat>Widescreen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Vijay ㅤ</cp:lastModifiedBy>
  <cp:revision>12</cp:revision>
  <dcterms:created xsi:type="dcterms:W3CDTF">2024-12-31T09:40:01Z</dcterms:created>
  <dcterms:modified xsi:type="dcterms:W3CDTF">2025-08-03T07:30:09Z</dcterms:modified>
</cp:coreProperties>
</file>