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4a777269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4a777269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4a777269b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4a777269b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4a777269b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4a777269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4a777269b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4a777269b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4a777269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4a777269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4a777269b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4a777269b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4a777269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4a777269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4a777269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4a777269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4a777269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4a777269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4a777269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4a777269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4a777269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4a777269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4a777269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4a777269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4a777269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4a777269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4a777269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4a777269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n Canvas">
  <p:cSld name="Lean Canva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285622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2017232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3" type="body"/>
          </p:nvPr>
        </p:nvSpPr>
        <p:spPr>
          <a:xfrm>
            <a:off x="3754790" y="80010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4" type="body"/>
          </p:nvPr>
        </p:nvSpPr>
        <p:spPr>
          <a:xfrm>
            <a:off x="5490947" y="7920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5" type="body"/>
          </p:nvPr>
        </p:nvSpPr>
        <p:spPr>
          <a:xfrm>
            <a:off x="7233052" y="7920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6" type="body"/>
          </p:nvPr>
        </p:nvSpPr>
        <p:spPr>
          <a:xfrm>
            <a:off x="285622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7" type="body"/>
          </p:nvPr>
        </p:nvSpPr>
        <p:spPr>
          <a:xfrm>
            <a:off x="2027727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8" type="body"/>
          </p:nvPr>
        </p:nvSpPr>
        <p:spPr>
          <a:xfrm>
            <a:off x="3759337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9" type="body"/>
          </p:nvPr>
        </p:nvSpPr>
        <p:spPr>
          <a:xfrm>
            <a:off x="5494226" y="2224350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3" type="body"/>
          </p:nvPr>
        </p:nvSpPr>
        <p:spPr>
          <a:xfrm>
            <a:off x="7233052" y="2224172"/>
            <a:ext cx="1619400" cy="11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4" type="body"/>
          </p:nvPr>
        </p:nvSpPr>
        <p:spPr>
          <a:xfrm>
            <a:off x="285622" y="3657600"/>
            <a:ext cx="4210200" cy="10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5" type="body"/>
          </p:nvPr>
        </p:nvSpPr>
        <p:spPr>
          <a:xfrm>
            <a:off x="4667400" y="3657600"/>
            <a:ext cx="4185000" cy="10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6" type="body"/>
          </p:nvPr>
        </p:nvSpPr>
        <p:spPr>
          <a:xfrm>
            <a:off x="3657600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7" type="body"/>
          </p:nvPr>
        </p:nvSpPr>
        <p:spPr>
          <a:xfrm>
            <a:off x="5247878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8" type="body"/>
          </p:nvPr>
        </p:nvSpPr>
        <p:spPr>
          <a:xfrm>
            <a:off x="7162800" y="285750"/>
            <a:ext cx="10668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9" type="body"/>
          </p:nvPr>
        </p:nvSpPr>
        <p:spPr>
          <a:xfrm>
            <a:off x="8534400" y="285750"/>
            <a:ext cx="3810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ithub.com/en/discussions" TargetMode="External"/><Relationship Id="rId4" Type="http://schemas.openxmlformats.org/officeDocument/2006/relationships/hyperlink" Target="https://github.com/features/issu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ithub.com/en/repositories/releasing-projects-on-github/about-releases" TargetMode="External"/><Relationship Id="rId4" Type="http://schemas.openxmlformats.org/officeDocument/2006/relationships/hyperlink" Target="https://docs.github.com/en/issues/organizing-your-work-with-project-boards/managing-project-boards/about-project-board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 prioritisation</a:t>
            </a:r>
            <a:endParaRPr/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IMT2019525 VIJAY JAISANKAR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MoScoW is the best technique for Lime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is the most </a:t>
            </a:r>
            <a:r>
              <a:rPr lang="en-GB"/>
              <a:t>intuitive</a:t>
            </a:r>
            <a:r>
              <a:rPr lang="en-GB"/>
              <a:t> method for the most important stakeholders to vote on - as there is no numerical thresholding to rely on, and the notions of MoScoW are natural to all people in the business.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Getting the inputs for the same are also easy - through community meetings and forms for the artists and users alike.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 parts of the MoScoW are directly </a:t>
            </a:r>
            <a:r>
              <a:rPr lang="en-GB"/>
              <a:t>transferable</a:t>
            </a:r>
            <a:r>
              <a:rPr lang="en-GB"/>
              <a:t> from the licenses and SLAs.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of the outputs of this technique will directly contribute to timely and organised building of Lime and can be implementable in an Agile </a:t>
            </a:r>
            <a:r>
              <a:rPr lang="en-GB"/>
              <a:t>development</a:t>
            </a:r>
            <a:r>
              <a:rPr lang="en-GB"/>
              <a:t> lifecycle.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Hence, of the requirement prioritisation methods we’ve seen, MoScoW is the most optimal, and hence, we will use this method for Lime.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/>
              <a:t>Methodology</a:t>
            </a:r>
            <a:endParaRPr sz="6400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How Lime implements the MoScoW technique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 Gathering</a:t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different stakeholders</a:t>
            </a:r>
            <a:endParaRPr/>
          </a:p>
        </p:txBody>
      </p:sp>
      <p:sp>
        <p:nvSpPr>
          <p:cNvPr id="145" name="Google Shape;145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 MUST requirements </a:t>
            </a:r>
            <a:r>
              <a:rPr lang="en-GB"/>
              <a:t>directly</a:t>
            </a:r>
            <a:r>
              <a:rPr lang="en-GB"/>
              <a:t> follow from the Lean canvas and value canvas, and the market research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We can then gather SHOULD and COULD requirements </a:t>
            </a:r>
            <a:r>
              <a:rPr lang="en-GB"/>
              <a:t>directly from the site and on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Github discussions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We will also hold frequent community meet-ups, which can serve as a faucet for COULD and WOULD requirements, social media, online communities, and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Github issues</a:t>
            </a:r>
            <a:r>
              <a:rPr lang="en-GB"/>
              <a:t> will also contribute to these.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requirements effectively</a:t>
            </a:r>
            <a:endParaRPr/>
          </a:p>
        </p:txBody>
      </p:sp>
      <p:sp>
        <p:nvSpPr>
          <p:cNvPr id="151" name="Google Shape;151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Incremental development of the product</a:t>
            </a:r>
            <a:endParaRPr/>
          </a:p>
        </p:txBody>
      </p:sp>
      <p:sp>
        <p:nvSpPr>
          <p:cNvPr id="152" name="Google Shape;152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We can use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Github releases</a:t>
            </a:r>
            <a:r>
              <a:rPr lang="en-GB"/>
              <a:t> and create separate labels for each schema of the MoScoW framework.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We can </a:t>
            </a:r>
            <a:r>
              <a:rPr lang="en-GB"/>
              <a:t>also track these requirements and create sprint plans using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Github project boards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We can then manage mappings between releases and requirements in a transparent manner and handle scope changes effectively, by keeping discussions and meetings.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IMT2019525 Vijay Jaisankar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0" y="717875"/>
            <a:ext cx="3707760" cy="370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Lime: </a:t>
            </a:r>
            <a:r>
              <a:rPr lang="en-GB"/>
              <a:t>An end-to-end music creation, hosting, and promotion platform for budding creators.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0" y="717875"/>
            <a:ext cx="3707760" cy="370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000"/>
              <a:t>Mission statement</a:t>
            </a:r>
            <a:r>
              <a:rPr lang="en-GB" sz="3000"/>
              <a:t>: Harness the power of communities and make your sounds heard.</a:t>
            </a:r>
            <a:endParaRPr sz="3000"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000"/>
              <a:t>Vision statement</a:t>
            </a:r>
            <a:r>
              <a:rPr lang="en-GB" sz="3000"/>
              <a:t>: To be the top preferred music platform for any new creator, anywhere.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 prioritisation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Source</a:t>
            </a:r>
            <a:endParaRPr b="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https://www.businessanalystlearnings.com/blog/2016/8/18/a-list-of-requirements-prioritization-techniques-you-should-know-about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Ranking</a:t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method, we give each requirement a different numerical value based on its importance.</a:t>
            </a:r>
            <a:endParaRPr/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method can be useful in limited </a:t>
            </a:r>
            <a:r>
              <a:rPr lang="en-GB"/>
              <a:t>contexts after Lime has matured in the market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Users can vote on the new feature they like the most, and that can be taken up by the development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However, as this method only works for one stakeholder and as the product is early-stage, we won’t be using this method.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Grouping</a:t>
            </a:r>
            <a:endParaRPr/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method, requirements are grouped into critical, moderate, and optional priorities.</a:t>
            </a:r>
            <a:endParaRPr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method seems more promising than ranking, as the discretisation leads to less </a:t>
            </a:r>
            <a:r>
              <a:rPr lang="en-GB"/>
              <a:t>confusing</a:t>
            </a:r>
            <a:r>
              <a:rPr lang="en-GB"/>
              <a:t> classification between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However, creating the mental map or a scoring metric for the priorities will be a hassle and communicating the same adds to the complexity.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Hence, although this method is better than Ranking, we can do better for Lime.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MoScoW</a:t>
            </a:r>
            <a:endParaRPr/>
          </a:p>
        </p:txBody>
      </p:sp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Instead of numbers, here, requirements are grouped as follows:</a:t>
            </a:r>
            <a:endParaRPr/>
          </a:p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MUST (Mandatory)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SHOULD (Of high priority)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COULD (Preferred but not necessary)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WOULD (Can be postponed and suggested for future execution)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