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489de1c7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489de1c7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489de1c7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489de1c7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489de1c7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489de1c7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489de1c7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489de1c7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489de1c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489de1c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489de1c7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489de1c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489de1c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489de1c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489de1c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489de1c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489de1c7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489de1c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489de1c7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489de1c7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489de1c7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489de1c7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489de1c7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489de1c7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489de1c7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489de1c7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pen.spotify.com/" TargetMode="External"/><Relationship Id="rId4" Type="http://schemas.openxmlformats.org/officeDocument/2006/relationships/hyperlink" Target="https://soundcloud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Crossing the Chasm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IMT2019525 VIJAY JAISANKAR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Early Adopters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Marketing Strategies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Keeping the Lime community active and thriving by introducing bounties for open-source contributions.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Maintaining strong social media handles that promote Lime’s values and new artists on the platform will give a nice boost to said artists and will motivate them to publish new material.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Making administrative </a:t>
            </a:r>
            <a:r>
              <a:rPr lang="en-GB"/>
              <a:t>decisions</a:t>
            </a:r>
            <a:r>
              <a:rPr lang="en-GB"/>
              <a:t> that solidify the values of Lime and documenting the same would woo new users to the proposition of the platform.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arly Majority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Pragmatists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Listeners discovering Lime after extensively using platforms like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Spotify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Soundcloud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Established artists who have already published their work to other streaming platforms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Budding artists that are looking for </a:t>
            </a:r>
            <a:r>
              <a:rPr lang="en-GB"/>
              <a:t>their first record label or striving to meet their eligibility on other platforms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Up-and-coming producers who are looking for new tools that are easy to use and will help them make their first pieces of music,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Early Majority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Marketing Strategies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Lime’s unintrusive </a:t>
            </a:r>
            <a:r>
              <a:rPr lang="en-GB"/>
              <a:t>advertisements</a:t>
            </a:r>
            <a:r>
              <a:rPr lang="en-GB"/>
              <a:t> should increase user retention and keep them listening to more artists for longer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By </a:t>
            </a:r>
            <a:r>
              <a:rPr lang="en-GB"/>
              <a:t>stressing</a:t>
            </a:r>
            <a:r>
              <a:rPr lang="en-GB"/>
              <a:t> on the no-holds-barred approach of publishing music in the </a:t>
            </a:r>
            <a:r>
              <a:rPr lang="en-GB"/>
              <a:t>documentation</a:t>
            </a:r>
            <a:r>
              <a:rPr lang="en-GB"/>
              <a:t> and tutorials, budding artists can reconsider switching to Lime, and up-and-coming producers can cross the chasm of production and start producing music on Lime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 Majority and Laggards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Skeptics</a:t>
            </a:r>
            <a:endParaRPr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 artists who are already household names in the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Professionals and experienced producers who are proficient in other production products like Ableton and FL Studio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Late Majority and Laggards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Marketing Strategies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Artists, whose songs become viral through the platform can inspire large artists to cross-release their music on Lime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Lime comes packaged with many new AI-enabled customised tools which can be used as a toolkit alongside the tools they’re currently using. Using Lime repeatedly might make it part of their </a:t>
            </a:r>
            <a:r>
              <a:rPr lang="en-GB"/>
              <a:t>repertoire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Lime: </a:t>
            </a:r>
            <a:r>
              <a:rPr lang="en-GB"/>
              <a:t>An end-to-end music creation, hosting, and promotion platform for budding creators.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717875"/>
            <a:ext cx="3707760" cy="37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Mission statement</a:t>
            </a:r>
            <a:r>
              <a:rPr lang="en-GB" sz="3000"/>
              <a:t>: Harness the power of communities and make your sounds heard.</a:t>
            </a:r>
            <a:endParaRPr sz="30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Vision statement</a:t>
            </a:r>
            <a:r>
              <a:rPr lang="en-GB" sz="3000"/>
              <a:t>: To be the top preferred music platform for any new creator, anywhere.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Psychographic Segmentation and Targeting 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Source</a:t>
            </a:r>
            <a:endParaRPr b="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https://thinkinsights.net/strategy/crossing-the-chasm/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Innovators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enthusiasts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Open-source enthusiasts who are interested in the scale and </a:t>
            </a:r>
            <a:r>
              <a:rPr lang="en-GB"/>
              <a:t>technical footprint of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Coders and musicians experimenting with programmatically-generated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Beginners who are trying out new, cutting-edge tools for music production.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Innovators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Marketing Strategies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Showcasing </a:t>
            </a:r>
            <a:r>
              <a:rPr lang="en-GB"/>
              <a:t>the</a:t>
            </a:r>
            <a:r>
              <a:rPr lang="en-GB"/>
              <a:t> products in summits, meet-ups and conferences, so that open-source enthusiasts can contribute to Lime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Participating in programs like GSoD, GSoC and Hacktoberfest, that would bring buzz and value to the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Adopters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isionaries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Budding artists that trust Lime and its business model and the power of its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creators of Lime, i.e, frequent contributors and moderators who are invested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listeners looking to discover new music and streaming platforms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