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53a81da8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53a81da8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3a81da8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53a81da8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3a81da8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53a81da8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53a81da8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53a81da8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3a81da8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53a81da8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53a81da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53a81da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53a81da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53a81da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53a81da8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53a81da8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53a81da8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53a81da8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3a81da8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3a81da8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40627b8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40627b8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3a81da80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53a81da8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3a81da8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3a81da8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53a81da8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53a81da8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53a81da80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53a81da80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3a81da8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53a81da8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53a81da80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53a81da8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3a81da8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53a81da8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53a81da80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53a81da80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53a81da80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53a81da8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53a81da80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53a81da8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0627b8b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0627b8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53a81da80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53a81da8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40627b8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40627b8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0627b8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0627b8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3a81da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3a81da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3a81da8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3a81da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3a81da8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3a81da8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53a81da8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53a81da8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xiv.org/abs/1912.12033" TargetMode="External"/><Relationship Id="rId4" Type="http://schemas.openxmlformats.org/officeDocument/2006/relationships/hyperlink" Target="https://openaccess.thecvf.com/content_CVPR_2020/html/Caesar_nuScenes_A_Multimodal_Dataset_for_Autonomous_Driving_CVPR_2020_paper.html" TargetMode="External"/><Relationship Id="rId10" Type="http://schemas.openxmlformats.org/officeDocument/2006/relationships/hyperlink" Target="https://openaccess.thecvf.com/content_CVPR_2020/papers/Hu_RandLA-Net_Efficient_Semantic_Segmentation_of_Large-Scale_Point_Clouds_CVPR_2020_paper.pdf" TargetMode="External"/><Relationship Id="rId9" Type="http://schemas.openxmlformats.org/officeDocument/2006/relationships/hyperlink" Target="https://openaccess.thecvf.com/content/ICCV2021/papers/Zhao_Point_Transformer_ICCV_2021_paper.pdf" TargetMode="External"/><Relationship Id="rId5" Type="http://schemas.openxmlformats.org/officeDocument/2006/relationships/hyperlink" Target="http://www.semantic-kitti.org/" TargetMode="External"/><Relationship Id="rId6" Type="http://schemas.openxmlformats.org/officeDocument/2006/relationships/hyperlink" Target="https://openaccess.thecvf.com/content_CVPRW_2020/papers/w11/Tan_Toronto-3D_A_Large-Scale_Mobile_LiDAR_Dataset_for_Semantic_Segmentation_of_CVPRW_2020_paper.pdf" TargetMode="External"/><Relationship Id="rId7" Type="http://schemas.openxmlformats.org/officeDocument/2006/relationships/hyperlink" Target="https://openaccess.thecvf.com/content_cvpr_2017/papers/Qi_PointNet_Deep_Learning_CVPR_2017_paper.pdf" TargetMode="External"/><Relationship Id="rId8" Type="http://schemas.openxmlformats.org/officeDocument/2006/relationships/hyperlink" Target="https://arxiv.org/abs/2202.07123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ink.springer.com/article/10.1007/s40747-022-00926-z" TargetMode="External"/><Relationship Id="rId4" Type="http://schemas.openxmlformats.org/officeDocument/2006/relationships/hyperlink" Target="https://openaccess.thecvf.com/content/CVPR2023/papers/Gao_ULIP_Learning_a_Unified_Representation_of_Language_Images_and_Point_CVPR_2023_paper.pdf" TargetMode="External"/><Relationship Id="rId9" Type="http://schemas.openxmlformats.org/officeDocument/2006/relationships/hyperlink" Target="https://openaccess.thecvf.com/content_CVPR_2020/papers/Lang_SampleNet_Differentiable_Point_Cloud_Sampling_CVPR_2020_paper.pdf" TargetMode="External"/><Relationship Id="rId5" Type="http://schemas.openxmlformats.org/officeDocument/2006/relationships/hyperlink" Target="https://arxiv.org/abs/2306.03908" TargetMode="External"/><Relationship Id="rId6" Type="http://schemas.openxmlformats.org/officeDocument/2006/relationships/hyperlink" Target="https://arxiv.org/abs/2212.08751" TargetMode="External"/><Relationship Id="rId7" Type="http://schemas.openxmlformats.org/officeDocument/2006/relationships/hyperlink" Target="https://openaccess.thecvf.com/content_CVPR_2020/papers/Zhao_On_Isometry_Robustness_of_Deep_3D_Point_Cloud_Models_Under_CVPR_2020_paper.pdf" TargetMode="External"/><Relationship Id="rId8" Type="http://schemas.openxmlformats.org/officeDocument/2006/relationships/hyperlink" Target="https://openaccess.thecvf.com/content_CVPR_2019/papers/Xiang_Generating_3D_Adversarial_Point_Clouds_CVPR_2019_paper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IMT2019525 Vijay Jaisankar (under the guidance of Prof. Jaya Sreevalsan Nair)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Transformer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Self-attention implemented as a set function - permutation invariance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Downsampling and Upsampling (semseg)</a:t>
            </a:r>
            <a:r>
              <a:rPr b="1" lang="en-GB" sz="2100"/>
              <a:t> </a:t>
            </a:r>
            <a:r>
              <a:rPr lang="en-GB" sz="2100"/>
              <a:t>through FPS - self-attention in local neighbourhood of points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Better than convolution, as no strong local structure that self-attention copes with better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50" y="1200725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RandLANet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3D Encoder-decoder architecture with skip connections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Spatial encoding (KNN+MLP), Attentive Pooling (Aggregation) and Dilated Residual Block (with Skip Connections)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Fast and scales well to </a:t>
            </a:r>
            <a:r>
              <a:rPr lang="en-GB" sz="2100"/>
              <a:t>arbitrary sized point clouds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375"/>
            <a:ext cx="8839204" cy="379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DGCNN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Extracting useful features through graph encodings and EdgeConv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Reading graphs in semantically </a:t>
            </a:r>
            <a:r>
              <a:rPr lang="en-GB" sz="2100"/>
              <a:t>meaningful order - SortPool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Interesting application of GNNs</a:t>
            </a:r>
            <a:r>
              <a:rPr lang="en-GB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200"/>
            <a:ext cx="8839204" cy="304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ULIP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Multi-modal contrastive learning - unified representations for image, text, and point clouds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Frozen CLIP for point cloud alignment with images and texts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Cross-domain tasks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Similarity search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800" y="742600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SAM3D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Projecting SAM outputs into 3D space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Depth projection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Group-wise merging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75" y="1233000"/>
            <a:ext cx="7315751" cy="34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90250" y="488250"/>
            <a:ext cx="825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 is part of the </a:t>
            </a:r>
            <a:r>
              <a:rPr b="1" lang="en-GB"/>
              <a:t>20-credit project</a:t>
            </a:r>
            <a:r>
              <a:rPr lang="en-GB"/>
              <a:t> submission.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Image/Text to point cloud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Fine-tuned GLIDE to generate synthetic view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Two-hop diffusion strategy to generate point clouds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Fast inference time, large-scale pretraining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7" y="1935225"/>
            <a:ext cx="8686824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Isometry Robustness of Deep 3D Point Cloud Models under Adversarial Attacks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Restricted Isometry attack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Preserves local geometry properties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RL paradigm to find patches to attack 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50" y="1298424"/>
            <a:ext cx="4470500" cy="2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3D Adversarial Point Clouds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Point additions and point perturbations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Distance norms as validation criteria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38" y="1059900"/>
            <a:ext cx="4848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SampleNet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Effective point cloud sampling through soft projections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Differentiable relaxation to </a:t>
            </a:r>
            <a:r>
              <a:rPr lang="en-GB" sz="2100"/>
              <a:t>nearest</a:t>
            </a:r>
            <a:r>
              <a:rPr lang="en-GB" sz="2100"/>
              <a:t> neighbour selection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Saves inference time and memory requirements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00" y="1695625"/>
            <a:ext cx="50673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References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[1912.12033] Deep Learning for 3D Point Clouds: A Survey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Holger Caesar, Varun Bankiti, Alex H. Lang, Sourabh Vora, Venice Erin Liong, Qiang Xu, Anush Krishnan, Yu Pan, Giancarlo Baldan, Oscar Beijbom; Proceedings of the IEEE/CVF Conference on Computer Vision and Pattern Recognition (CVPR), 2020, pp. 11621-11631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SemanticKITTI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Toronto-3D: A Large-Scale Mobile LiDAR Dataset for Semantic Segmentation of Urban Roadways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PointNet: Deep Learning on Point Sets for 3D Classification and Segmentation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[2202.07123] Rethinking Network Design and Local Geometry in Point Cloud: A Simple Residual MLP Framework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Point Transformer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RandLA-Net: Efficient Semantic Segmentation of Large-Scale Point Clouds</a:t>
            </a:r>
            <a:endParaRPr/>
          </a:p>
        </p:txBody>
      </p:sp>
      <p:sp>
        <p:nvSpPr>
          <p:cNvPr id="230" name="Google Shape;230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(1 of 2)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(2 of 2)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DCGNN: a single-stage 3D object detection network based on density clustering and graph neural network | Complex &amp; Intelligent Systems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ULIP: Learning a Unified Representation of Language, Images, and Point Clouds for 3D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[2306.03908] SAM3D: Segment Anything in 3D Scenes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[2212.08751] Point-E: A System for Generating 3D Point Clouds from Complex Prompts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 Isometry Robustness of Deep 3D Point Cloud Models Under Adversarial Attacks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Generating 3D Adversarial Point Clouds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SampleNet: Differentiable Point Cloud Sampling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64550" y="266850"/>
            <a:ext cx="4045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Clouds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64550" y="2043925"/>
            <a:ext cx="40452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Useful for representing 3D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No discretisation of points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Main source: LIDAR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925" y="1030411"/>
            <a:ext cx="4110225" cy="3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MVCNN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Generate different renderings for 3D shape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CNN-1</a:t>
            </a:r>
            <a:r>
              <a:rPr lang="en-GB" sz="2100"/>
              <a:t>: Feature maps for each rendering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CNN-2</a:t>
            </a:r>
            <a:r>
              <a:rPr lang="en-GB" sz="2100"/>
              <a:t>: Global descriptor acting on ViewPooled outputs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Simple baseline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900"/>
            <a:ext cx="8839197" cy="32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PointNet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Permutation and Transformation invariance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Shared MLP and T-Nets</a:t>
            </a:r>
            <a:r>
              <a:rPr lang="en-GB" sz="2100"/>
              <a:t>: Feature </a:t>
            </a:r>
            <a:r>
              <a:rPr lang="en-GB" sz="2100"/>
              <a:t>vectors for points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Max pooling</a:t>
            </a:r>
            <a:r>
              <a:rPr lang="en-GB" sz="2100"/>
              <a:t>: Global descriptor acting on MLP outputs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Simple baseline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25" y="1485900"/>
            <a:ext cx="5943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PointMLP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Multiple Affine+MLP blocks - each increasing the receptive field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Features </a:t>
            </a:r>
            <a:r>
              <a:rPr lang="en-GB" sz="2100"/>
              <a:t>computed before and after aggregation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Stronger point features over deeper architectures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50" y="1505125"/>
            <a:ext cx="59436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