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0"/>
  </p:handoutMasterIdLst>
  <p:sldIdLst>
    <p:sldId id="4890" r:id="rId3"/>
    <p:sldId id="4894" r:id="rId5"/>
    <p:sldId id="259" r:id="rId6"/>
    <p:sldId id="4910" r:id="rId7"/>
    <p:sldId id="4912" r:id="rId8"/>
    <p:sldId id="4913" r:id="rId9"/>
    <p:sldId id="4914" r:id="rId10"/>
    <p:sldId id="4930" r:id="rId11"/>
    <p:sldId id="264" r:id="rId12"/>
    <p:sldId id="266" r:id="rId13"/>
    <p:sldId id="4944" r:id="rId14"/>
    <p:sldId id="4891" r:id="rId15"/>
    <p:sldId id="4892" r:id="rId16"/>
    <p:sldId id="4893" r:id="rId17"/>
    <p:sldId id="4895" r:id="rId18"/>
    <p:sldId id="4896"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EFBA"/>
    <a:srgbClr val="9ACCA7"/>
    <a:srgbClr val="6EC6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54" y="7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fld id="{1C0B782F-4700-4156-A2DC-64DA7E25167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fld id="{D1BE20BC-5A04-46F0-817B-83D12527B9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EB1757-8956-4EB9-A61B-2BB94BC071D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solidFill>
                  <a:prstClr val="black"/>
                </a:solidFill>
              </a:rPr>
            </a:fld>
            <a:endParaRPr 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solidFill>
                  <a:prstClr val="black"/>
                </a:solidFill>
              </a:rPr>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EB1757-8956-4EB9-A61B-2BB94BC071D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solidFill>
                  <a:prstClr val="black"/>
                </a:solidFill>
              </a:rPr>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solidFill>
                  <a:prstClr val="black"/>
                </a:solidFill>
              </a:rPr>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solidFill>
                  <a:prstClr val="black"/>
                </a:solidFill>
              </a:rPr>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solidFill>
                  <a:prstClr val="black"/>
                </a:solidFill>
              </a:rPr>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solidFill>
                  <a:prstClr val="black"/>
                </a:solidFill>
              </a:rPr>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solidFill>
                  <a:prstClr val="black"/>
                </a:solidFill>
              </a:rPr>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solidFill>
                  <a:prstClr val="black"/>
                </a:solidFill>
              </a:rPr>
            </a:fld>
            <a:endParaRPr 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solidFill>
                  <a:prstClr val="black"/>
                </a:solidFill>
              </a:rPr>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F6A5BD4-F9ED-4ACB-9580-A6557E85D70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E539E8-C7B9-4228-A83C-2150EFEFFC1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F6A5BD4-F9ED-4ACB-9580-A6557E85D70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E539E8-C7B9-4228-A83C-2150EFEFFC1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F6A5BD4-F9ED-4ACB-9580-A6557E85D70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E539E8-C7B9-4228-A83C-2150EFEFFC1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usiness - Divider2">
    <p:spTree>
      <p:nvGrpSpPr>
        <p:cNvPr id="1" name=""/>
        <p:cNvGrpSpPr/>
        <p:nvPr/>
      </p:nvGrpSpPr>
      <p:grpSpPr>
        <a:xfrm>
          <a:off x="0" y="0"/>
          <a:ext cx="0" cy="0"/>
          <a:chOff x="0" y="0"/>
          <a:chExt cx="0" cy="0"/>
        </a:xfrm>
      </p:grpSpPr>
      <p:sp>
        <p:nvSpPr>
          <p:cNvPr id="28" name="Freeform 27"/>
          <p:cNvSpPr/>
          <p:nvPr userDrawn="1"/>
        </p:nvSpPr>
        <p:spPr>
          <a:xfrm>
            <a:off x="0" y="1"/>
            <a:ext cx="10318750" cy="6857999"/>
          </a:xfrm>
          <a:custGeom>
            <a:avLst/>
            <a:gdLst>
              <a:gd name="connsiteX0" fmla="*/ 0 w 10318750"/>
              <a:gd name="connsiteY0" fmla="*/ 0 h 6857999"/>
              <a:gd name="connsiteX1" fmla="*/ 4997450 w 10318750"/>
              <a:gd name="connsiteY1" fmla="*/ 0 h 6857999"/>
              <a:gd name="connsiteX2" fmla="*/ 10318750 w 10318750"/>
              <a:gd name="connsiteY2" fmla="*/ 6857999 h 6857999"/>
              <a:gd name="connsiteX3" fmla="*/ 4997450 w 10318750"/>
              <a:gd name="connsiteY3" fmla="*/ 6857999 h 6857999"/>
              <a:gd name="connsiteX4" fmla="*/ 0 w 10318750"/>
              <a:gd name="connsiteY4" fmla="*/ 6857999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18750" h="6857999">
                <a:moveTo>
                  <a:pt x="0" y="0"/>
                </a:moveTo>
                <a:lnTo>
                  <a:pt x="4997450" y="0"/>
                </a:lnTo>
                <a:lnTo>
                  <a:pt x="10318750" y="6857999"/>
                </a:lnTo>
                <a:lnTo>
                  <a:pt x="4997450" y="6857999"/>
                </a:lnTo>
                <a:lnTo>
                  <a:pt x="0" y="68579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rial" panose="020B0604020202020204" pitchFamily="34" charset="0"/>
            </a:endParaRPr>
          </a:p>
        </p:txBody>
      </p:sp>
      <p:sp>
        <p:nvSpPr>
          <p:cNvPr id="2" name="Title 1"/>
          <p:cNvSpPr>
            <a:spLocks noGrp="1"/>
          </p:cNvSpPr>
          <p:nvPr>
            <p:ph type="ctrTitle"/>
          </p:nvPr>
        </p:nvSpPr>
        <p:spPr>
          <a:xfrm>
            <a:off x="119336" y="2915445"/>
            <a:ext cx="6984776" cy="2387600"/>
          </a:xfrm>
        </p:spPr>
        <p:txBody>
          <a:bodyPr vert="horz" lIns="91440" tIns="45720" rIns="91440" bIns="45720" rtlCol="0" anchor="b">
            <a:normAutofit/>
          </a:bodyPr>
          <a:lstStyle>
            <a:lvl1pPr algn="ctr">
              <a:defRPr lang="en-US" sz="6000">
                <a:solidFill>
                  <a:srgbClr val="2E2828"/>
                </a:solidFill>
              </a:defRPr>
            </a:lvl1pPr>
          </a:lstStyle>
          <a:p>
            <a:pPr marL="0" lvl="0"/>
            <a:r>
              <a:rPr lang="en-US"/>
              <a:t>Click to edit Master title style</a:t>
            </a:r>
            <a:endParaRPr lang="en-US"/>
          </a:p>
        </p:txBody>
      </p:sp>
      <p:sp>
        <p:nvSpPr>
          <p:cNvPr id="3" name="Subtitle 2"/>
          <p:cNvSpPr>
            <a:spLocks noGrp="1"/>
          </p:cNvSpPr>
          <p:nvPr>
            <p:ph type="subTitle" idx="1"/>
          </p:nvPr>
        </p:nvSpPr>
        <p:spPr>
          <a:xfrm>
            <a:off x="119336" y="5330033"/>
            <a:ext cx="6984776" cy="906567"/>
          </a:xfrm>
        </p:spPr>
        <p:txBody>
          <a:bodyPr vert="horz" lIns="91440" tIns="45720" rIns="91440" bIns="45720" rtlCol="0">
            <a:normAutofit/>
          </a:bodyPr>
          <a:lstStyle>
            <a:lvl1pPr algn="ctr">
              <a:defRPr lang="en-US" sz="2400" dirty="0">
                <a:solidFill>
                  <a:srgbClr val="8FADC7"/>
                </a:solidFill>
              </a:defRPr>
            </a:lvl1pPr>
          </a:lstStyle>
          <a:p>
            <a:pPr marL="0" lvl="0" indent="0">
              <a:buNone/>
            </a:pPr>
            <a:r>
              <a:rPr lang="en-US" dirty="0"/>
              <a:t>Click to edit Master subtitle style</a:t>
            </a:r>
            <a:endParaRPr lang="en-US" dirty="0"/>
          </a:p>
        </p:txBody>
      </p:sp>
      <p:sp>
        <p:nvSpPr>
          <p:cNvPr id="4" name="Date Placeholder 3"/>
          <p:cNvSpPr>
            <a:spLocks noGrp="1"/>
          </p:cNvSpPr>
          <p:nvPr>
            <p:ph type="dt" sz="half" idx="10"/>
          </p:nvPr>
        </p:nvSpPr>
        <p:spPr>
          <a:xfrm>
            <a:off x="114670" y="6356350"/>
            <a:ext cx="1410226" cy="365125"/>
          </a:xfrm>
        </p:spPr>
        <p:txBody>
          <a:bodyPr/>
          <a:lstStyle/>
          <a:p>
            <a:fld id="{1B94E2D5-6837-445E-B623-7F92FCF6CC71}" type="datetimeFigureOut">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a:xfrm>
            <a:off x="2984499" y="6356350"/>
            <a:ext cx="4114800" cy="365125"/>
          </a:xfrm>
        </p:spPr>
        <p:txBody>
          <a:bodyPr/>
          <a:lstStyle>
            <a:lvl1pPr algn="r">
              <a:defRPr/>
            </a:lvl1pPr>
          </a:lstStyle>
          <a:p>
            <a:endParaRPr 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8401050" y="1905000"/>
            <a:ext cx="2552700" cy="3028950"/>
          </a:xfrm>
          <a:prstGeom prst="rect">
            <a:avLst/>
          </a:prstGeom>
          <a:solidFill>
            <a:schemeClr val="bg1">
              <a:lumMod val="85000"/>
            </a:schemeClr>
          </a:solid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F6A5BD4-F9ED-4ACB-9580-A6557E85D70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E539E8-C7B9-4228-A83C-2150EFEFFC1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F6A5BD4-F9ED-4ACB-9580-A6557E85D70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E539E8-C7B9-4228-A83C-2150EFEFFC1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F6A5BD4-F9ED-4ACB-9580-A6557E85D70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E539E8-C7B9-4228-A83C-2150EFEFFC1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F6A5BD4-F9ED-4ACB-9580-A6557E85D70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1E539E8-C7B9-4228-A83C-2150EFEFFC1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F6A5BD4-F9ED-4ACB-9580-A6557E85D70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1E539E8-C7B9-4228-A83C-2150EFEFFC1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F6A5BD4-F9ED-4ACB-9580-A6557E85D70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1E539E8-C7B9-4228-A83C-2150EFEFFC1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F6A5BD4-F9ED-4ACB-9580-A6557E85D70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E539E8-C7B9-4228-A83C-2150EFEFFC1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F6A5BD4-F9ED-4ACB-9580-A6557E85D70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E539E8-C7B9-4228-A83C-2150EFEFFC1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Arial" panose="020B0604020202020204" pitchFamily="34" charset="0"/>
              </a:defRPr>
            </a:lvl1pPr>
          </a:lstStyle>
          <a:p>
            <a:fld id="{2F6A5BD4-F9ED-4ACB-9580-A6557E85D70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Arial" panose="020B0604020202020204" pitchFamily="34" charset="0"/>
              </a:defRPr>
            </a:lvl1pPr>
          </a:lstStyle>
          <a:p>
            <a:fld id="{D1E539E8-C7B9-4228-A83C-2150EFEFFC1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4.xml"/><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4.xml"/><Relationship Id="rId3" Type="http://schemas.openxmlformats.org/officeDocument/2006/relationships/image" Target="../media/image19.jpeg"/><Relationship Id="rId2" Type="http://schemas.openxmlformats.org/officeDocument/2006/relationships/image" Target="../media/image4.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4.xml"/><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4.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4.xml"/><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4.xml"/><Relationship Id="rId2" Type="http://schemas.openxmlformats.org/officeDocument/2006/relationships/image" Target="../media/image4.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4.xml"/><Relationship Id="rId4" Type="http://schemas.openxmlformats.org/officeDocument/2006/relationships/image" Target="../media/image7.jpeg"/><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p>
            <a:endParaRPr lang="en-US"/>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1" y="283"/>
            <a:ext cx="12190992" cy="6857433"/>
          </a:xfrm>
          <a:prstGeom prst="rect">
            <a:avLst/>
          </a:prstGeom>
          <a:solidFill>
            <a:schemeClr val="bg1"/>
          </a:solidFill>
        </p:spPr>
      </p:pic>
      <p:sp>
        <p:nvSpPr>
          <p:cNvPr id="26" name="稻壳天启设计，盗取必究。"/>
          <p:cNvSpPr txBox="1"/>
          <p:nvPr/>
        </p:nvSpPr>
        <p:spPr>
          <a:xfrm>
            <a:off x="2048097" y="2921417"/>
            <a:ext cx="5559425" cy="1014730"/>
          </a:xfrm>
          <a:prstGeom prst="rect">
            <a:avLst/>
          </a:prstGeom>
          <a:noFill/>
          <a:ln w="9525">
            <a:noFill/>
          </a:ln>
          <a:effectLst>
            <a:outerShdw blurRad="50800" dist="50800" dir="5400000" sx="1000" sy="1000" algn="ctr" rotWithShape="0">
              <a:srgbClr val="000000"/>
            </a:outerShdw>
          </a:effectLst>
        </p:spPr>
        <p:txBody>
          <a:bodyPr wrap="none" anchor="t">
            <a:spAutoFit/>
          </a:bodyPr>
          <a:lstStyle/>
          <a:p>
            <a:pPr>
              <a:buFont typeface="Arial" panose="020B0604020202020204" pitchFamily="34" charset="0"/>
            </a:pPr>
            <a:r>
              <a:rPr lang="en-US" sz="6000" b="1" dirty="0">
                <a:solidFill>
                  <a:schemeClr val="accent6">
                    <a:lumMod val="75000"/>
                  </a:schemeClr>
                </a:solidFill>
                <a:latin typeface="Arial" panose="020B0604020202020204" pitchFamily="34" charset="0"/>
                <a:ea typeface="Arial" panose="020B0604020202020204" pitchFamily="34" charset="0"/>
              </a:rPr>
              <a:t>Classifications</a:t>
            </a:r>
            <a:endParaRPr lang="en-US" sz="6000" b="1" dirty="0">
              <a:solidFill>
                <a:schemeClr val="accent6">
                  <a:lumMod val="75000"/>
                </a:schemeClr>
              </a:solidFill>
              <a:latin typeface="Arial" panose="020B0604020202020204" pitchFamily="34" charset="0"/>
              <a:ea typeface="Arial" panose="020B0604020202020204" pitchFamily="34" charset="0"/>
            </a:endParaRPr>
          </a:p>
        </p:txBody>
      </p:sp>
      <p:sp>
        <p:nvSpPr>
          <p:cNvPr id="27" name="矩形 26"/>
          <p:cNvSpPr/>
          <p:nvPr/>
        </p:nvSpPr>
        <p:spPr>
          <a:xfrm>
            <a:off x="2048097" y="2064990"/>
            <a:ext cx="4077335" cy="1014730"/>
          </a:xfrm>
          <a:prstGeom prst="rect">
            <a:avLst/>
          </a:prstGeom>
          <a:ln>
            <a:noFill/>
          </a:ln>
          <a:effectLst>
            <a:outerShdw blurRad="50800" dist="50800" dir="5400000" sx="1000" sy="1000" algn="ctr" rotWithShape="0">
              <a:srgbClr val="000000"/>
            </a:outerShdw>
          </a:effectLst>
        </p:spPr>
        <p:txBody>
          <a:bodyPr wrap="none">
            <a:spAutoFit/>
          </a:bodyPr>
          <a:lstStyle/>
          <a:p>
            <a:r>
              <a:rPr lang="en-US" altLang="zh-CN" sz="6000" b="1" dirty="0">
                <a:solidFill>
                  <a:schemeClr val="accent6">
                    <a:lumMod val="75000"/>
                  </a:schemeClr>
                </a:solidFill>
                <a:latin typeface="Arial" panose="020B0604020202020204" pitchFamily="34" charset="0"/>
                <a:ea typeface="Arial" panose="020B0604020202020204" pitchFamily="34" charset="0"/>
              </a:rPr>
              <a:t>Mushroom</a:t>
            </a:r>
            <a:endParaRPr lang="en-US" altLang="zh-CN" sz="6000" b="1" dirty="0">
              <a:solidFill>
                <a:schemeClr val="accent6">
                  <a:lumMod val="75000"/>
                </a:schemeClr>
              </a:solidFill>
              <a:latin typeface="Arial" panose="020B0604020202020204" pitchFamily="34" charset="0"/>
              <a:ea typeface="Arial" panose="020B0604020202020204" pitchFamily="34" charset="0"/>
            </a:endParaRPr>
          </a:p>
        </p:txBody>
      </p:sp>
      <p:sp>
        <p:nvSpPr>
          <p:cNvPr id="29" name="矩形 28"/>
          <p:cNvSpPr/>
          <p:nvPr/>
        </p:nvSpPr>
        <p:spPr>
          <a:xfrm>
            <a:off x="2238375" y="4112260"/>
            <a:ext cx="2818130" cy="368300"/>
          </a:xfrm>
          <a:prstGeom prst="rect">
            <a:avLst/>
          </a:prstGeom>
          <a:solidFill>
            <a:srgbClr val="FCEFBA"/>
          </a:solidFill>
          <a:ln>
            <a:noFill/>
          </a:ln>
          <a:effectLst>
            <a:outerShdw blurRad="50800" dist="50800" dir="540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Arial" panose="020B0604020202020204" pitchFamily="34" charset="0"/>
              <a:ea typeface="Arial" panose="020B0604020202020204" pitchFamily="34" charset="0"/>
            </a:endParaRPr>
          </a:p>
        </p:txBody>
      </p:sp>
      <p:sp>
        <p:nvSpPr>
          <p:cNvPr id="30" name="矩形 29"/>
          <p:cNvSpPr/>
          <p:nvPr/>
        </p:nvSpPr>
        <p:spPr>
          <a:xfrm>
            <a:off x="2094865" y="4143375"/>
            <a:ext cx="3197860" cy="306705"/>
          </a:xfrm>
          <a:prstGeom prst="rect">
            <a:avLst/>
          </a:prstGeom>
        </p:spPr>
        <p:txBody>
          <a:bodyPr wrap="square">
            <a:spAutoFit/>
          </a:bodyPr>
          <a:lstStyle/>
          <a:p>
            <a:pPr algn="ctr">
              <a:buFont typeface="Arial" panose="020B0604020202020204" pitchFamily="34" charset="0"/>
            </a:pPr>
            <a:r>
              <a:rPr lang="zh-CN" altLang="en-US" sz="1400" dirty="0">
                <a:solidFill>
                  <a:srgbClr val="00B0F0"/>
                </a:solidFill>
                <a:latin typeface="Arial" panose="020B0604020202020204" pitchFamily="34" charset="0"/>
                <a:ea typeface="Arial" panose="020B0604020202020204" pitchFamily="34" charset="0"/>
              </a:rPr>
              <a:t>Safe to eat or deadly poison?</a:t>
            </a:r>
            <a:endParaRPr lang="zh-CN" altLang="en-US" sz="1400" dirty="0">
              <a:solidFill>
                <a:srgbClr val="00B0F0"/>
              </a:solidFill>
              <a:latin typeface="Arial" panose="020B0604020202020204" pitchFamily="34" charset="0"/>
              <a:ea typeface="Arial" panose="020B0604020202020204" pitchFamily="34" charset="0"/>
            </a:endParaRPr>
          </a:p>
        </p:txBody>
      </p:sp>
      <p:sp>
        <p:nvSpPr>
          <p:cNvPr id="2" name="Text Box 1"/>
          <p:cNvSpPr txBox="1"/>
          <p:nvPr/>
        </p:nvSpPr>
        <p:spPr>
          <a:xfrm>
            <a:off x="4247515" y="233045"/>
            <a:ext cx="3198495" cy="398780"/>
          </a:xfrm>
          <a:prstGeom prst="rect">
            <a:avLst/>
          </a:prstGeom>
          <a:noFill/>
        </p:spPr>
        <p:txBody>
          <a:bodyPr wrap="square" rtlCol="0">
            <a:spAutoFit/>
          </a:bodyPr>
          <a:p>
            <a:r>
              <a:rPr lang="en-US" sz="2000" b="1">
                <a:solidFill>
                  <a:schemeClr val="tx1"/>
                </a:solidFill>
                <a:effectLst>
                  <a:outerShdw blurRad="38100" dist="19050" dir="2700000" algn="tl" rotWithShape="0">
                    <a:schemeClr val="dk1">
                      <a:alpha val="40000"/>
                    </a:schemeClr>
                  </a:outerShdw>
                </a:effectLst>
              </a:rPr>
              <a:t>DETAILED PROJECT REPORT</a:t>
            </a:r>
            <a:endParaRPr lang="en-US" sz="2000" b="1">
              <a:solidFill>
                <a:schemeClr val="tx1"/>
              </a:solidFill>
              <a:effectLst>
                <a:outerShdw blurRad="38100" dist="19050" dir="2700000" algn="tl" rotWithShape="0">
                  <a:schemeClr val="dk1">
                    <a:alpha val="40000"/>
                  </a:schemeClr>
                </a:outerShdw>
              </a:effectLst>
            </a:endParaRPr>
          </a:p>
        </p:txBody>
      </p:sp>
      <p:pic>
        <p:nvPicPr>
          <p:cNvPr id="101" name="Content Placeholder 100"/>
          <p:cNvPicPr/>
          <p:nvPr>
            <p:ph sz="half" idx="1"/>
          </p:nvPr>
        </p:nvPicPr>
        <p:blipFill>
          <a:blip r:embed="rId2"/>
          <a:stretch>
            <a:fillRect/>
          </a:stretch>
        </p:blipFill>
        <p:spPr>
          <a:xfrm>
            <a:off x="5056505" y="601345"/>
            <a:ext cx="1206500" cy="1089025"/>
          </a:xfrm>
          <a:prstGeom prst="rect">
            <a:avLst/>
          </a:prstGeom>
          <a:noFill/>
          <a:ln w="9525">
            <a:noFill/>
          </a:ln>
        </p:spPr>
      </p:pic>
      <p:pic>
        <p:nvPicPr>
          <p:cNvPr id="100" name="Content Placeholder 99"/>
          <p:cNvPicPr>
            <a:picLocks noChangeAspect="1"/>
          </p:cNvPicPr>
          <p:nvPr>
            <p:ph sz="half" idx="2"/>
          </p:nvPr>
        </p:nvPicPr>
        <p:blipFill>
          <a:blip r:embed="rId3"/>
          <a:stretch>
            <a:fillRect/>
          </a:stretch>
        </p:blipFill>
        <p:spPr>
          <a:xfrm>
            <a:off x="8396605" y="3220720"/>
            <a:ext cx="3508375" cy="3637280"/>
          </a:xfrm>
          <a:prstGeom prst="rect">
            <a:avLst/>
          </a:prstGeom>
          <a:noFill/>
          <a:ln w="9525">
            <a:noFill/>
          </a:ln>
        </p:spPr>
      </p:pic>
      <p:sp>
        <p:nvSpPr>
          <p:cNvPr id="5" name="Text Box 4"/>
          <p:cNvSpPr txBox="1"/>
          <p:nvPr/>
        </p:nvSpPr>
        <p:spPr>
          <a:xfrm>
            <a:off x="2238375" y="4657090"/>
            <a:ext cx="3881120" cy="368300"/>
          </a:xfrm>
          <a:prstGeom prst="rect">
            <a:avLst/>
          </a:prstGeom>
          <a:noFill/>
        </p:spPr>
        <p:txBody>
          <a:bodyPr wrap="none" rtlCol="0">
            <a:spAutoFit/>
          </a:bodyPr>
          <a:p>
            <a:r>
              <a:rPr lang="en-US" b="1"/>
              <a:t>By Rohan Kadam And Vijay kamble </a:t>
            </a:r>
            <a:endParaRPr lang="en-US" b="1"/>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a:stretch>
            <a:fillRect/>
          </a:stretch>
        </p:blipFill>
        <p:spPr>
          <a:xfrm rot="10800000">
            <a:off x="0" y="0"/>
            <a:ext cx="2914286" cy="1133333"/>
          </a:xfrm>
          <a:prstGeom prst="rect">
            <a:avLst/>
          </a:prstGeom>
        </p:spPr>
      </p:pic>
      <p:pic>
        <p:nvPicPr>
          <p:cNvPr id="102" name="Content Placeholder 101"/>
          <p:cNvPicPr>
            <a:picLocks noChangeAspect="1"/>
          </p:cNvPicPr>
          <p:nvPr>
            <p:ph sz="half" idx="2"/>
          </p:nvPr>
        </p:nvPicPr>
        <p:blipFill>
          <a:blip r:embed="rId2"/>
          <a:stretch>
            <a:fillRect/>
          </a:stretch>
        </p:blipFill>
        <p:spPr>
          <a:xfrm>
            <a:off x="6539865" y="3958590"/>
            <a:ext cx="9525" cy="9525"/>
          </a:xfrm>
          <a:prstGeom prst="rect">
            <a:avLst/>
          </a:prstGeom>
          <a:noFill/>
          <a:ln w="9525">
            <a:solidFill>
              <a:schemeClr val="accent1"/>
            </a:solidFill>
          </a:ln>
        </p:spPr>
      </p:pic>
      <p:pic>
        <p:nvPicPr>
          <p:cNvPr id="2" name="Picture 1" descr="a8"/>
          <p:cNvPicPr>
            <a:picLocks noChangeAspect="1"/>
          </p:cNvPicPr>
          <p:nvPr/>
        </p:nvPicPr>
        <p:blipFill>
          <a:blip r:embed="rId3"/>
          <a:stretch>
            <a:fillRect/>
          </a:stretch>
        </p:blipFill>
        <p:spPr>
          <a:xfrm>
            <a:off x="696595" y="1956435"/>
            <a:ext cx="3446780" cy="3505835"/>
          </a:xfrm>
          <a:prstGeom prst="rect">
            <a:avLst/>
          </a:prstGeom>
          <a:ln>
            <a:solidFill>
              <a:schemeClr val="tx1"/>
            </a:solidFill>
          </a:ln>
        </p:spPr>
      </p:pic>
      <p:pic>
        <p:nvPicPr>
          <p:cNvPr id="3" name="Picture 2" descr="a7"/>
          <p:cNvPicPr>
            <a:picLocks noChangeAspect="1"/>
          </p:cNvPicPr>
          <p:nvPr/>
        </p:nvPicPr>
        <p:blipFill>
          <a:blip r:embed="rId4"/>
          <a:stretch>
            <a:fillRect/>
          </a:stretch>
        </p:blipFill>
        <p:spPr>
          <a:xfrm>
            <a:off x="4762500" y="3133725"/>
            <a:ext cx="3392170" cy="3319145"/>
          </a:xfrm>
          <a:prstGeom prst="rect">
            <a:avLst/>
          </a:prstGeom>
          <a:ln>
            <a:solidFill>
              <a:schemeClr val="tx1"/>
            </a:solidFill>
          </a:ln>
        </p:spPr>
      </p:pic>
      <p:pic>
        <p:nvPicPr>
          <p:cNvPr id="44" name="Picture 43" descr="a5"/>
          <p:cNvPicPr>
            <a:picLocks noChangeAspect="1"/>
          </p:cNvPicPr>
          <p:nvPr/>
        </p:nvPicPr>
        <p:blipFill>
          <a:blip r:embed="rId5"/>
          <a:stretch>
            <a:fillRect/>
          </a:stretch>
        </p:blipFill>
        <p:spPr>
          <a:xfrm>
            <a:off x="8773795" y="2047240"/>
            <a:ext cx="3177540" cy="3231515"/>
          </a:xfrm>
          <a:prstGeom prst="rect">
            <a:avLst/>
          </a:prstGeom>
          <a:ln>
            <a:solidFill>
              <a:schemeClr val="tx1"/>
            </a:solidFill>
          </a:ln>
        </p:spPr>
      </p:pic>
      <p:pic>
        <p:nvPicPr>
          <p:cNvPr id="48" name="Picture 47" descr="a2"/>
          <p:cNvPicPr>
            <a:picLocks noChangeAspect="1"/>
          </p:cNvPicPr>
          <p:nvPr/>
        </p:nvPicPr>
        <p:blipFill>
          <a:blip r:embed="rId6"/>
          <a:stretch>
            <a:fillRect/>
          </a:stretch>
        </p:blipFill>
        <p:spPr>
          <a:xfrm>
            <a:off x="4482465" y="352425"/>
            <a:ext cx="3952240" cy="2473325"/>
          </a:xfrm>
          <a:prstGeom prst="rect">
            <a:avLst/>
          </a:prstGeom>
          <a:ln>
            <a:solidFill>
              <a:schemeClr val="tx1"/>
            </a:solid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a10"/>
          <p:cNvPicPr>
            <a:picLocks noChangeAspect="1"/>
          </p:cNvPicPr>
          <p:nvPr>
            <p:ph sz="half" idx="2"/>
          </p:nvPr>
        </p:nvPicPr>
        <p:blipFill>
          <a:blip r:embed="rId1"/>
          <a:stretch>
            <a:fillRect/>
          </a:stretch>
        </p:blipFill>
        <p:spPr>
          <a:xfrm>
            <a:off x="668020" y="264795"/>
            <a:ext cx="10533380" cy="66979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30832"/>
          <a:stretch>
            <a:fillRect/>
          </a:stretch>
        </p:blipFill>
        <p:spPr>
          <a:xfrm>
            <a:off x="3759200" y="283"/>
            <a:ext cx="8432296" cy="6857433"/>
          </a:xfrm>
          <a:prstGeom prst="rect">
            <a:avLst/>
          </a:prstGeom>
          <a:solidFill>
            <a:schemeClr val="bg1"/>
          </a:solidFill>
        </p:spPr>
      </p:pic>
      <p:sp>
        <p:nvSpPr>
          <p:cNvPr id="10" name="矩形 9"/>
          <p:cNvSpPr/>
          <p:nvPr/>
        </p:nvSpPr>
        <p:spPr>
          <a:xfrm>
            <a:off x="2189248" y="3523128"/>
            <a:ext cx="4288995" cy="646331"/>
          </a:xfrm>
          <a:prstGeom prst="rect">
            <a:avLst/>
          </a:prstGeom>
          <a:solidFill>
            <a:srgbClr val="FCEFBA"/>
          </a:solidFill>
        </p:spPr>
        <p:txBody>
          <a:bodyPr wrap="none">
            <a:spAutoFit/>
          </a:bodyPr>
          <a:lstStyle/>
          <a:p>
            <a:pPr algn="ctr">
              <a:buFont typeface="Arial" panose="020B0604020202020204" pitchFamily="34" charset="0"/>
            </a:pPr>
            <a:r>
              <a:rPr lang="en-US" altLang="zh-CN" sz="3600" b="1" dirty="0">
                <a:solidFill>
                  <a:srgbClr val="9ACCA7"/>
                </a:solidFill>
                <a:latin typeface="Arial" panose="020B0604020202020204" pitchFamily="34" charset="0"/>
                <a:ea typeface="Arial" panose="020B0604020202020204" pitchFamily="34" charset="0"/>
              </a:rPr>
              <a:t>YOUR TITLE HERE</a:t>
            </a:r>
            <a:endParaRPr lang="zh-CN" altLang="en-US" sz="3600" b="1" dirty="0">
              <a:solidFill>
                <a:srgbClr val="9ACCA7"/>
              </a:solidFill>
              <a:latin typeface="Arial" panose="020B0604020202020204" pitchFamily="34" charset="0"/>
              <a:ea typeface="Arial" panose="020B0604020202020204" pitchFamily="34" charset="0"/>
            </a:endParaRPr>
          </a:p>
        </p:txBody>
      </p:sp>
      <p:pic>
        <p:nvPicPr>
          <p:cNvPr id="16" name="图片 15"/>
          <p:cNvPicPr>
            <a:picLocks noChangeAspect="1"/>
          </p:cNvPicPr>
          <p:nvPr/>
        </p:nvPicPr>
        <p:blipFill>
          <a:blip r:embed="rId2"/>
          <a:srcRect/>
          <a:stretch>
            <a:fillRect/>
          </a:stretch>
        </p:blipFill>
        <p:spPr>
          <a:xfrm rot="10800000">
            <a:off x="0" y="4619621"/>
            <a:ext cx="2504762" cy="2238095"/>
          </a:xfrm>
          <a:custGeom>
            <a:avLst/>
            <a:gdLst>
              <a:gd name="connsiteX0" fmla="*/ 2504762 w 2504762"/>
              <a:gd name="connsiteY0" fmla="*/ 2238095 h 2238095"/>
              <a:gd name="connsiteX1" fmla="*/ 701362 w 2504762"/>
              <a:gd name="connsiteY1" fmla="*/ 2238095 h 2238095"/>
              <a:gd name="connsiteX2" fmla="*/ 701362 w 2504762"/>
              <a:gd name="connsiteY2" fmla="*/ 1633343 h 2238095"/>
              <a:gd name="connsiteX3" fmla="*/ 532783 w 2504762"/>
              <a:gd name="connsiteY3" fmla="*/ 1464764 h 2238095"/>
              <a:gd name="connsiteX4" fmla="*/ 0 w 2504762"/>
              <a:gd name="connsiteY4" fmla="*/ 1464764 h 2238095"/>
              <a:gd name="connsiteX5" fmla="*/ 0 w 2504762"/>
              <a:gd name="connsiteY5" fmla="*/ 0 h 2238095"/>
              <a:gd name="connsiteX6" fmla="*/ 2504762 w 2504762"/>
              <a:gd name="connsiteY6" fmla="*/ 0 h 2238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4762" h="2238095">
                <a:moveTo>
                  <a:pt x="2504762" y="2238095"/>
                </a:moveTo>
                <a:lnTo>
                  <a:pt x="701362" y="2238095"/>
                </a:lnTo>
                <a:lnTo>
                  <a:pt x="701362" y="1633343"/>
                </a:lnTo>
                <a:cubicBezTo>
                  <a:pt x="701362" y="1540239"/>
                  <a:pt x="625887" y="1464764"/>
                  <a:pt x="532783" y="1464764"/>
                </a:cubicBezTo>
                <a:lnTo>
                  <a:pt x="0" y="1464764"/>
                </a:lnTo>
                <a:lnTo>
                  <a:pt x="0" y="0"/>
                </a:lnTo>
                <a:lnTo>
                  <a:pt x="2504762" y="0"/>
                </a:lnTo>
                <a:close/>
              </a:path>
            </a:pathLst>
          </a:custGeom>
        </p:spPr>
      </p:pic>
      <p:sp>
        <p:nvSpPr>
          <p:cNvPr id="17" name="矩形 16"/>
          <p:cNvSpPr/>
          <p:nvPr/>
        </p:nvSpPr>
        <p:spPr>
          <a:xfrm>
            <a:off x="2189248" y="2688542"/>
            <a:ext cx="2243052" cy="646331"/>
          </a:xfrm>
          <a:prstGeom prst="rect">
            <a:avLst/>
          </a:prstGeom>
          <a:solidFill>
            <a:srgbClr val="9ACCA7"/>
          </a:solidFill>
        </p:spPr>
        <p:txBody>
          <a:bodyPr wrap="square">
            <a:spAutoFit/>
          </a:bodyPr>
          <a:lstStyle/>
          <a:p>
            <a:pPr algn="ctr"/>
            <a:r>
              <a:rPr lang="en-US" altLang="zh-CN" sz="3600" b="1" dirty="0">
                <a:solidFill>
                  <a:schemeClr val="bg1"/>
                </a:solidFill>
                <a:latin typeface="Arial" panose="020B0604020202020204" pitchFamily="34" charset="0"/>
                <a:ea typeface="Arial" panose="020B0604020202020204" pitchFamily="34" charset="0"/>
              </a:rPr>
              <a:t>Part 02</a:t>
            </a:r>
            <a:endParaRPr lang="en-US" altLang="zh-CN" sz="3600" b="1" dirty="0">
              <a:solidFill>
                <a:schemeClr val="bg1"/>
              </a:solidFill>
              <a:latin typeface="Arial" panose="020B0604020202020204" pitchFamily="34" charset="0"/>
              <a:ea typeface="Arial" panose="020B0604020202020204" pitchFamily="34" charset="0"/>
            </a:endParaRPr>
          </a:p>
        </p:txBody>
      </p:sp>
      <p:pic>
        <p:nvPicPr>
          <p:cNvPr id="103" name="Picture Placeholder 102"/>
          <p:cNvPicPr/>
          <p:nvPr>
            <p:ph type="pic" sz="quarter" idx="10"/>
          </p:nvPr>
        </p:nvPicPr>
        <p:blipFill>
          <a:blip r:embed="rId3"/>
          <a:srcRect l="7361" t="18753" r="1895"/>
          <a:stretch>
            <a:fillRect/>
          </a:stretch>
        </p:blipFill>
        <p:spPr>
          <a:xfrm>
            <a:off x="845820" y="1196340"/>
            <a:ext cx="10676890" cy="5478145"/>
          </a:xfrm>
          <a:prstGeom prst="rect">
            <a:avLst/>
          </a:prstGeom>
          <a:noFill/>
          <a:ln w="9525">
            <a:solidFill>
              <a:schemeClr val="tx1"/>
            </a:solidFill>
          </a:ln>
        </p:spPr>
      </p:pic>
      <p:sp>
        <p:nvSpPr>
          <p:cNvPr id="2" name="矩形 16"/>
          <p:cNvSpPr/>
          <p:nvPr/>
        </p:nvSpPr>
        <p:spPr>
          <a:xfrm>
            <a:off x="431800" y="426085"/>
            <a:ext cx="4940935" cy="460375"/>
          </a:xfrm>
          <a:prstGeom prst="rect">
            <a:avLst/>
          </a:prstGeom>
          <a:solidFill>
            <a:schemeClr val="accent6">
              <a:lumMod val="75000"/>
            </a:schemeClr>
          </a:solidFill>
        </p:spPr>
        <p:txBody>
          <a:bodyPr wrap="square">
            <a:spAutoFit/>
          </a:bodyPr>
          <a:p>
            <a:pPr algn="ctr"/>
            <a:r>
              <a:rPr lang="en-US" altLang="zh-CN" sz="2400" b="1" dirty="0">
                <a:solidFill>
                  <a:schemeClr val="bg1"/>
                </a:solidFill>
                <a:latin typeface="Arial" panose="020B0604020202020204" pitchFamily="34" charset="0"/>
                <a:ea typeface="Arial" panose="020B0604020202020204" pitchFamily="34" charset="0"/>
              </a:rPr>
              <a:t>Poision And Edible Class</a:t>
            </a:r>
            <a:endParaRPr lang="en-US" altLang="zh-CN" sz="2400" b="1"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30832"/>
          <a:stretch>
            <a:fillRect/>
          </a:stretch>
        </p:blipFill>
        <p:spPr>
          <a:xfrm>
            <a:off x="3759200" y="283"/>
            <a:ext cx="8432296" cy="6857433"/>
          </a:xfrm>
          <a:prstGeom prst="rect">
            <a:avLst/>
          </a:prstGeom>
          <a:solidFill>
            <a:schemeClr val="bg1"/>
          </a:solidFill>
        </p:spPr>
      </p:pic>
      <p:pic>
        <p:nvPicPr>
          <p:cNvPr id="16" name="图片 15"/>
          <p:cNvPicPr>
            <a:picLocks noChangeAspect="1"/>
          </p:cNvPicPr>
          <p:nvPr/>
        </p:nvPicPr>
        <p:blipFill>
          <a:blip r:embed="rId2"/>
          <a:srcRect/>
          <a:stretch>
            <a:fillRect/>
          </a:stretch>
        </p:blipFill>
        <p:spPr>
          <a:xfrm rot="10800000">
            <a:off x="0" y="4619621"/>
            <a:ext cx="2504762" cy="2238095"/>
          </a:xfrm>
          <a:custGeom>
            <a:avLst/>
            <a:gdLst>
              <a:gd name="connsiteX0" fmla="*/ 2504762 w 2504762"/>
              <a:gd name="connsiteY0" fmla="*/ 2238095 h 2238095"/>
              <a:gd name="connsiteX1" fmla="*/ 701362 w 2504762"/>
              <a:gd name="connsiteY1" fmla="*/ 2238095 h 2238095"/>
              <a:gd name="connsiteX2" fmla="*/ 701362 w 2504762"/>
              <a:gd name="connsiteY2" fmla="*/ 1633343 h 2238095"/>
              <a:gd name="connsiteX3" fmla="*/ 532783 w 2504762"/>
              <a:gd name="connsiteY3" fmla="*/ 1464764 h 2238095"/>
              <a:gd name="connsiteX4" fmla="*/ 0 w 2504762"/>
              <a:gd name="connsiteY4" fmla="*/ 1464764 h 2238095"/>
              <a:gd name="connsiteX5" fmla="*/ 0 w 2504762"/>
              <a:gd name="connsiteY5" fmla="*/ 0 h 2238095"/>
              <a:gd name="connsiteX6" fmla="*/ 2504762 w 2504762"/>
              <a:gd name="connsiteY6" fmla="*/ 0 h 2238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4762" h="2238095">
                <a:moveTo>
                  <a:pt x="2504762" y="2238095"/>
                </a:moveTo>
                <a:lnTo>
                  <a:pt x="701362" y="2238095"/>
                </a:lnTo>
                <a:lnTo>
                  <a:pt x="701362" y="1633343"/>
                </a:lnTo>
                <a:cubicBezTo>
                  <a:pt x="701362" y="1540239"/>
                  <a:pt x="625887" y="1464764"/>
                  <a:pt x="532783" y="1464764"/>
                </a:cubicBezTo>
                <a:lnTo>
                  <a:pt x="0" y="1464764"/>
                </a:lnTo>
                <a:lnTo>
                  <a:pt x="0" y="0"/>
                </a:lnTo>
                <a:lnTo>
                  <a:pt x="2504762" y="0"/>
                </a:lnTo>
                <a:close/>
              </a:path>
            </a:pathLst>
          </a:custGeom>
        </p:spPr>
      </p:pic>
      <p:sp>
        <p:nvSpPr>
          <p:cNvPr id="4" name="矩形 16"/>
          <p:cNvSpPr/>
          <p:nvPr/>
        </p:nvSpPr>
        <p:spPr>
          <a:xfrm>
            <a:off x="688975" y="488950"/>
            <a:ext cx="5227320" cy="1076325"/>
          </a:xfrm>
          <a:prstGeom prst="rect">
            <a:avLst/>
          </a:prstGeom>
          <a:solidFill>
            <a:schemeClr val="accent6">
              <a:lumMod val="75000"/>
            </a:schemeClr>
          </a:solidFill>
        </p:spPr>
        <p:txBody>
          <a:bodyPr wrap="square">
            <a:spAutoFit/>
          </a:bodyPr>
          <a:p>
            <a:pPr algn="l"/>
            <a:r>
              <a:rPr lang="en-US" altLang="zh-CN" sz="3200" b="1" dirty="0">
                <a:solidFill>
                  <a:schemeClr val="bg1"/>
                </a:solidFill>
                <a:latin typeface="Arial" panose="020B0604020202020204" pitchFamily="34" charset="0"/>
                <a:ea typeface="Arial" panose="020B0604020202020204" pitchFamily="34" charset="0"/>
                <a:sym typeface="+mn-ea"/>
              </a:rPr>
              <a:t>Machine Learning Classification Test Result </a:t>
            </a:r>
            <a:endParaRPr lang="en-US" altLang="zh-CN" sz="3200" b="1" dirty="0">
              <a:solidFill>
                <a:schemeClr val="bg1"/>
              </a:solidFill>
              <a:latin typeface="Arial" panose="020B0604020202020204" pitchFamily="34" charset="0"/>
              <a:ea typeface="Arial" panose="020B0604020202020204" pitchFamily="34" charset="0"/>
            </a:endParaRPr>
          </a:p>
        </p:txBody>
      </p:sp>
      <p:graphicFrame>
        <p:nvGraphicFramePr>
          <p:cNvPr id="12" name="Table 11"/>
          <p:cNvGraphicFramePr/>
          <p:nvPr/>
        </p:nvGraphicFramePr>
        <p:xfrm>
          <a:off x="1600200" y="2091690"/>
          <a:ext cx="8665845" cy="3280410"/>
        </p:xfrm>
        <a:graphic>
          <a:graphicData uri="http://schemas.openxmlformats.org/drawingml/2006/table">
            <a:tbl>
              <a:tblPr firstRow="1" bandRow="1">
                <a:tableStyleId>{5C22544A-7EE6-4342-B048-85BDC9FD1C3A}</a:tableStyleId>
              </a:tblPr>
              <a:tblGrid>
                <a:gridCol w="1495425"/>
                <a:gridCol w="4281805"/>
                <a:gridCol w="2888615"/>
              </a:tblGrid>
              <a:tr h="468630">
                <a:tc>
                  <a:txBody>
                    <a:bodyPr/>
                    <a:p>
                      <a:pPr>
                        <a:buNone/>
                      </a:pPr>
                      <a:r>
                        <a:rPr lang="en-US">
                          <a:ln/>
                          <a:solidFill>
                            <a:schemeClr val="tx1"/>
                          </a:solidFill>
                          <a:effectLst>
                            <a:outerShdw blurRad="38100" dist="19050" dir="2700000" algn="tl" rotWithShape="0">
                              <a:schemeClr val="dk1">
                                <a:alpha val="40000"/>
                              </a:schemeClr>
                            </a:outerShdw>
                          </a:effectLst>
                        </a:rPr>
                        <a:t>Sr.no</a:t>
                      </a:r>
                      <a:endParaRPr lang="en-US">
                        <a:ln/>
                        <a:solidFill>
                          <a:schemeClr val="tx1"/>
                        </a:solidFill>
                        <a:effectLst>
                          <a:outerShdw blurRad="38100" dist="19050" dir="2700000" algn="tl" rotWithShape="0">
                            <a:schemeClr val="dk1">
                              <a:alpha val="40000"/>
                            </a:schemeClr>
                          </a:outerShdw>
                        </a:effectLst>
                      </a:endParaRPr>
                    </a:p>
                  </a:txBody>
                  <a:tcPr/>
                </a:tc>
                <a:tc>
                  <a:txBody>
                    <a:bodyPr/>
                    <a:p>
                      <a:pPr>
                        <a:buNone/>
                      </a:pPr>
                      <a:r>
                        <a:rPr lang="en-US">
                          <a:ln/>
                          <a:solidFill>
                            <a:schemeClr val="tx1"/>
                          </a:solidFill>
                          <a:effectLst>
                            <a:outerShdw blurRad="38100" dist="19050" dir="2700000" algn="tl" rotWithShape="0">
                              <a:schemeClr val="dk1">
                                <a:alpha val="40000"/>
                              </a:schemeClr>
                            </a:outerShdw>
                          </a:effectLst>
                        </a:rPr>
                        <a:t>Classifications</a:t>
                      </a:r>
                      <a:endParaRPr lang="en-US">
                        <a:ln/>
                        <a:solidFill>
                          <a:schemeClr val="tx1"/>
                        </a:solidFill>
                        <a:effectLst>
                          <a:outerShdw blurRad="38100" dist="19050" dir="2700000" algn="tl" rotWithShape="0">
                            <a:schemeClr val="dk1">
                              <a:alpha val="40000"/>
                            </a:schemeClr>
                          </a:outerShdw>
                        </a:effectLst>
                      </a:endParaRPr>
                    </a:p>
                  </a:txBody>
                  <a:tcPr/>
                </a:tc>
                <a:tc>
                  <a:txBody>
                    <a:bodyPr/>
                    <a:p>
                      <a:pPr>
                        <a:buNone/>
                      </a:pPr>
                      <a:r>
                        <a:rPr lang="en-US">
                          <a:ln/>
                          <a:solidFill>
                            <a:schemeClr val="tx1"/>
                          </a:solidFill>
                          <a:effectLst>
                            <a:outerShdw blurRad="38100" dist="19050" dir="2700000" algn="tl" rotWithShape="0">
                              <a:schemeClr val="dk1">
                                <a:alpha val="40000"/>
                              </a:schemeClr>
                            </a:outerShdw>
                          </a:effectLst>
                        </a:rPr>
                        <a:t>Result</a:t>
                      </a:r>
                      <a:endParaRPr lang="en-US">
                        <a:ln/>
                        <a:solidFill>
                          <a:schemeClr val="tx1"/>
                        </a:solidFill>
                        <a:effectLst>
                          <a:outerShdw blurRad="38100" dist="19050" dir="2700000" algn="tl" rotWithShape="0">
                            <a:schemeClr val="dk1">
                              <a:alpha val="40000"/>
                            </a:schemeClr>
                          </a:outerShdw>
                        </a:effectLst>
                      </a:endParaRPr>
                    </a:p>
                  </a:txBody>
                  <a:tcPr/>
                </a:tc>
              </a:tr>
              <a:tr h="468630">
                <a:tc>
                  <a:txBody>
                    <a:bodyPr/>
                    <a:p>
                      <a:pPr>
                        <a:buNone/>
                      </a:pPr>
                      <a:r>
                        <a:rPr lang="en-US">
                          <a:ln/>
                          <a:solidFill>
                            <a:schemeClr val="tx1"/>
                          </a:solidFill>
                          <a:effectLst>
                            <a:outerShdw blurRad="38100" dist="19050" dir="2700000" algn="tl" rotWithShape="0">
                              <a:schemeClr val="dk1">
                                <a:alpha val="40000"/>
                              </a:schemeClr>
                            </a:outerShdw>
                          </a:effectLst>
                        </a:rPr>
                        <a:t>1</a:t>
                      </a:r>
                      <a:endParaRPr lang="en-US">
                        <a:ln/>
                        <a:solidFill>
                          <a:schemeClr val="tx1"/>
                        </a:solidFill>
                        <a:effectLst>
                          <a:outerShdw blurRad="38100" dist="19050" dir="2700000" algn="tl" rotWithShape="0">
                            <a:schemeClr val="dk1">
                              <a:alpha val="40000"/>
                            </a:schemeClr>
                          </a:outerShdw>
                        </a:effectLst>
                      </a:endParaRPr>
                    </a:p>
                  </a:txBody>
                  <a:tcPr/>
                </a:tc>
                <a:tc>
                  <a:txBody>
                    <a:bodyPr/>
                    <a:p>
                      <a:pPr>
                        <a:buNone/>
                      </a:pPr>
                      <a:r>
                        <a:rPr lang="en-US">
                          <a:ln/>
                          <a:solidFill>
                            <a:schemeClr val="tx1"/>
                          </a:solidFill>
                          <a:effectLst>
                            <a:outerShdw blurRad="38100" dist="19050" dir="2700000" algn="tl" rotWithShape="0">
                              <a:schemeClr val="dk1">
                                <a:alpha val="40000"/>
                              </a:schemeClr>
                            </a:outerShdw>
                          </a:effectLst>
                        </a:rPr>
                        <a:t>#Random Forest Classification</a:t>
                      </a:r>
                      <a:endParaRPr lang="en-US">
                        <a:ln/>
                        <a:solidFill>
                          <a:schemeClr val="tx1"/>
                        </a:solidFill>
                        <a:effectLst>
                          <a:outerShdw blurRad="38100" dist="19050" dir="2700000" algn="tl" rotWithShape="0">
                            <a:schemeClr val="dk1">
                              <a:alpha val="40000"/>
                            </a:schemeClr>
                          </a:outerShdw>
                        </a:effectLst>
                      </a:endParaRPr>
                    </a:p>
                  </a:txBody>
                  <a:tcPr/>
                </a:tc>
                <a:tc>
                  <a:txBody>
                    <a:bodyPr/>
                    <a:p>
                      <a:pPr>
                        <a:buNone/>
                      </a:pPr>
                      <a:r>
                        <a:rPr lang="en-US">
                          <a:ln/>
                          <a:solidFill>
                            <a:schemeClr val="tx1"/>
                          </a:solidFill>
                          <a:effectLst>
                            <a:outerShdw blurRad="38100" dist="19050" dir="2700000" algn="tl" rotWithShape="0">
                              <a:schemeClr val="dk1">
                                <a:alpha val="40000"/>
                              </a:schemeClr>
                            </a:outerShdw>
                          </a:effectLst>
                        </a:rPr>
                        <a:t>100%</a:t>
                      </a:r>
                      <a:endParaRPr lang="en-US">
                        <a:ln/>
                        <a:solidFill>
                          <a:schemeClr val="tx1"/>
                        </a:solidFill>
                        <a:effectLst>
                          <a:outerShdw blurRad="38100" dist="19050" dir="2700000" algn="tl" rotWithShape="0">
                            <a:schemeClr val="dk1">
                              <a:alpha val="40000"/>
                            </a:schemeClr>
                          </a:outerShdw>
                        </a:effectLst>
                      </a:endParaRPr>
                    </a:p>
                  </a:txBody>
                  <a:tcPr/>
                </a:tc>
              </a:tr>
              <a:tr h="468630">
                <a:tc>
                  <a:txBody>
                    <a:bodyPr/>
                    <a:p>
                      <a:pPr>
                        <a:buNone/>
                      </a:pPr>
                      <a:r>
                        <a:rPr lang="en-US">
                          <a:ln/>
                          <a:solidFill>
                            <a:schemeClr val="tx1"/>
                          </a:solidFill>
                          <a:effectLst>
                            <a:outerShdw blurRad="38100" dist="19050" dir="2700000" algn="tl" rotWithShape="0">
                              <a:schemeClr val="dk1">
                                <a:alpha val="40000"/>
                              </a:schemeClr>
                            </a:outerShdw>
                          </a:effectLst>
                        </a:rPr>
                        <a:t>2</a:t>
                      </a:r>
                      <a:endParaRPr lang="en-US">
                        <a:ln/>
                        <a:solidFill>
                          <a:schemeClr val="tx1"/>
                        </a:solidFill>
                        <a:effectLst>
                          <a:outerShdw blurRad="38100" dist="19050" dir="2700000" algn="tl" rotWithShape="0">
                            <a:schemeClr val="dk1">
                              <a:alpha val="40000"/>
                            </a:schemeClr>
                          </a:outerShdw>
                        </a:effectLst>
                      </a:endParaRPr>
                    </a:p>
                  </a:txBody>
                  <a:tcPr/>
                </a:tc>
                <a:tc>
                  <a:txBody>
                    <a:bodyPr/>
                    <a:p>
                      <a:pPr>
                        <a:buNone/>
                      </a:pPr>
                      <a:r>
                        <a:rPr lang="en-US">
                          <a:ln/>
                          <a:solidFill>
                            <a:schemeClr val="tx1"/>
                          </a:solidFill>
                          <a:effectLst>
                            <a:outerShdw blurRad="38100" dist="19050" dir="2700000" algn="tl" rotWithShape="0">
                              <a:schemeClr val="dk1">
                                <a:alpha val="40000"/>
                              </a:schemeClr>
                            </a:outerShdw>
                          </a:effectLst>
                        </a:rPr>
                        <a:t>#Decision tree classification</a:t>
                      </a:r>
                      <a:endParaRPr lang="en-US">
                        <a:ln/>
                        <a:solidFill>
                          <a:schemeClr val="tx1"/>
                        </a:solidFill>
                        <a:effectLst>
                          <a:outerShdw blurRad="38100" dist="19050" dir="2700000" algn="tl" rotWithShape="0">
                            <a:schemeClr val="dk1">
                              <a:alpha val="40000"/>
                            </a:schemeClr>
                          </a:outerShdw>
                        </a:effectLst>
                      </a:endParaRPr>
                    </a:p>
                  </a:txBody>
                  <a:tcPr/>
                </a:tc>
                <a:tc>
                  <a:txBody>
                    <a:bodyPr/>
                    <a:p>
                      <a:pPr>
                        <a:buNone/>
                      </a:pPr>
                      <a:r>
                        <a:rPr lang="en-US">
                          <a:ln/>
                          <a:solidFill>
                            <a:schemeClr val="tx1"/>
                          </a:solidFill>
                          <a:effectLst>
                            <a:outerShdw blurRad="38100" dist="19050" dir="2700000" algn="tl" rotWithShape="0">
                              <a:schemeClr val="dk1">
                                <a:alpha val="40000"/>
                              </a:schemeClr>
                            </a:outerShdw>
                          </a:effectLst>
                        </a:rPr>
                        <a:t>100%</a:t>
                      </a:r>
                      <a:endParaRPr lang="en-US">
                        <a:ln/>
                        <a:solidFill>
                          <a:schemeClr val="tx1"/>
                        </a:solidFill>
                        <a:effectLst>
                          <a:outerShdw blurRad="38100" dist="19050" dir="2700000" algn="tl" rotWithShape="0">
                            <a:schemeClr val="dk1">
                              <a:alpha val="40000"/>
                            </a:schemeClr>
                          </a:outerShdw>
                        </a:effectLst>
                      </a:endParaRPr>
                    </a:p>
                  </a:txBody>
                  <a:tcPr/>
                </a:tc>
              </a:tr>
              <a:tr h="468630">
                <a:tc>
                  <a:txBody>
                    <a:bodyPr/>
                    <a:p>
                      <a:pPr>
                        <a:buNone/>
                      </a:pPr>
                      <a:r>
                        <a:rPr lang="en-US">
                          <a:ln/>
                          <a:solidFill>
                            <a:schemeClr val="tx1"/>
                          </a:solidFill>
                          <a:effectLst>
                            <a:outerShdw blurRad="38100" dist="19050" dir="2700000" algn="tl" rotWithShape="0">
                              <a:schemeClr val="dk1">
                                <a:alpha val="40000"/>
                              </a:schemeClr>
                            </a:outerShdw>
                          </a:effectLst>
                        </a:rPr>
                        <a:t>3</a:t>
                      </a:r>
                      <a:endParaRPr lang="en-US">
                        <a:ln/>
                        <a:solidFill>
                          <a:schemeClr val="tx1"/>
                        </a:solidFill>
                        <a:effectLst>
                          <a:outerShdw blurRad="38100" dist="19050" dir="2700000" algn="tl" rotWithShape="0">
                            <a:schemeClr val="dk1">
                              <a:alpha val="40000"/>
                            </a:schemeClr>
                          </a:outerShdw>
                        </a:effectLst>
                      </a:endParaRPr>
                    </a:p>
                  </a:txBody>
                  <a:tcPr/>
                </a:tc>
                <a:tc>
                  <a:txBody>
                    <a:bodyPr/>
                    <a:p>
                      <a:pPr>
                        <a:buNone/>
                      </a:pPr>
                      <a:r>
                        <a:rPr lang="en-US">
                          <a:ln/>
                          <a:solidFill>
                            <a:schemeClr val="tx1"/>
                          </a:solidFill>
                          <a:effectLst>
                            <a:outerShdw blurRad="38100" dist="19050" dir="2700000" algn="tl" rotWithShape="0">
                              <a:schemeClr val="dk1">
                                <a:alpha val="40000"/>
                              </a:schemeClr>
                            </a:outerShdw>
                          </a:effectLst>
                        </a:rPr>
                        <a:t>#naive bayes classfications</a:t>
                      </a:r>
                      <a:endParaRPr lang="en-US">
                        <a:ln/>
                        <a:solidFill>
                          <a:schemeClr val="tx1"/>
                        </a:solidFill>
                        <a:effectLst>
                          <a:outerShdw blurRad="38100" dist="19050" dir="2700000" algn="tl" rotWithShape="0">
                            <a:schemeClr val="dk1">
                              <a:alpha val="40000"/>
                            </a:schemeClr>
                          </a:outerShdw>
                        </a:effectLst>
                      </a:endParaRPr>
                    </a:p>
                  </a:txBody>
                  <a:tcPr/>
                </a:tc>
                <a:tc>
                  <a:txBody>
                    <a:bodyPr/>
                    <a:p>
                      <a:pPr>
                        <a:buNone/>
                      </a:pPr>
                      <a:r>
                        <a:rPr lang="en-US">
                          <a:ln/>
                          <a:solidFill>
                            <a:schemeClr val="tx1"/>
                          </a:solidFill>
                          <a:effectLst>
                            <a:outerShdw blurRad="38100" dist="19050" dir="2700000" algn="tl" rotWithShape="0">
                              <a:schemeClr val="dk1">
                                <a:alpha val="40000"/>
                              </a:schemeClr>
                            </a:outerShdw>
                          </a:effectLst>
                        </a:rPr>
                        <a:t>91.88%</a:t>
                      </a:r>
                      <a:endParaRPr lang="en-US">
                        <a:ln/>
                        <a:solidFill>
                          <a:schemeClr val="tx1"/>
                        </a:solidFill>
                        <a:effectLst>
                          <a:outerShdw blurRad="38100" dist="19050" dir="2700000" algn="tl" rotWithShape="0">
                            <a:schemeClr val="dk1">
                              <a:alpha val="40000"/>
                            </a:schemeClr>
                          </a:outerShdw>
                        </a:effectLst>
                      </a:endParaRPr>
                    </a:p>
                  </a:txBody>
                  <a:tcPr/>
                </a:tc>
              </a:tr>
              <a:tr h="468630">
                <a:tc>
                  <a:txBody>
                    <a:bodyPr/>
                    <a:p>
                      <a:pPr>
                        <a:buNone/>
                      </a:pPr>
                      <a:r>
                        <a:rPr lang="en-US">
                          <a:ln/>
                          <a:solidFill>
                            <a:schemeClr val="tx1"/>
                          </a:solidFill>
                          <a:effectLst>
                            <a:outerShdw blurRad="38100" dist="19050" dir="2700000" algn="tl" rotWithShape="0">
                              <a:schemeClr val="dk1">
                                <a:alpha val="40000"/>
                              </a:schemeClr>
                            </a:outerShdw>
                          </a:effectLst>
                        </a:rPr>
                        <a:t>4</a:t>
                      </a:r>
                      <a:endParaRPr lang="en-US">
                        <a:ln/>
                        <a:solidFill>
                          <a:schemeClr val="tx1"/>
                        </a:solidFill>
                        <a:effectLst>
                          <a:outerShdw blurRad="38100" dist="19050" dir="2700000" algn="tl" rotWithShape="0">
                            <a:schemeClr val="dk1">
                              <a:alpha val="40000"/>
                            </a:schemeClr>
                          </a:outerShdw>
                        </a:effectLst>
                      </a:endParaRPr>
                    </a:p>
                  </a:txBody>
                  <a:tcPr/>
                </a:tc>
                <a:tc>
                  <a:txBody>
                    <a:bodyPr/>
                    <a:p>
                      <a:pPr>
                        <a:buNone/>
                      </a:pPr>
                      <a:r>
                        <a:rPr lang="en-US">
                          <a:ln/>
                          <a:solidFill>
                            <a:schemeClr val="tx1"/>
                          </a:solidFill>
                          <a:effectLst>
                            <a:outerShdw blurRad="38100" dist="19050" dir="2700000" algn="tl" rotWithShape="0">
                              <a:schemeClr val="dk1">
                                <a:alpha val="40000"/>
                              </a:schemeClr>
                            </a:outerShdw>
                          </a:effectLst>
                        </a:rPr>
                        <a:t>#SVM Classification</a:t>
                      </a:r>
                      <a:endParaRPr lang="en-US">
                        <a:ln/>
                        <a:solidFill>
                          <a:schemeClr val="tx1"/>
                        </a:solidFill>
                        <a:effectLst>
                          <a:outerShdw blurRad="38100" dist="19050" dir="2700000" algn="tl" rotWithShape="0">
                            <a:schemeClr val="dk1">
                              <a:alpha val="40000"/>
                            </a:schemeClr>
                          </a:outerShdw>
                        </a:effectLst>
                      </a:endParaRPr>
                    </a:p>
                  </a:txBody>
                  <a:tcPr/>
                </a:tc>
                <a:tc>
                  <a:txBody>
                    <a:bodyPr/>
                    <a:p>
                      <a:pPr>
                        <a:buNone/>
                      </a:pPr>
                      <a:r>
                        <a:rPr lang="en-US">
                          <a:ln/>
                          <a:solidFill>
                            <a:schemeClr val="tx1"/>
                          </a:solidFill>
                          <a:effectLst>
                            <a:outerShdw blurRad="38100" dist="19050" dir="2700000" algn="tl" rotWithShape="0">
                              <a:schemeClr val="dk1">
                                <a:alpha val="40000"/>
                              </a:schemeClr>
                            </a:outerShdw>
                          </a:effectLst>
                        </a:rPr>
                        <a:t>100%</a:t>
                      </a:r>
                      <a:endParaRPr lang="en-US">
                        <a:ln/>
                        <a:solidFill>
                          <a:schemeClr val="tx1"/>
                        </a:solidFill>
                        <a:effectLst>
                          <a:outerShdw blurRad="38100" dist="19050" dir="2700000" algn="tl" rotWithShape="0">
                            <a:schemeClr val="dk1">
                              <a:alpha val="40000"/>
                            </a:schemeClr>
                          </a:outerShdw>
                        </a:effectLst>
                      </a:endParaRPr>
                    </a:p>
                  </a:txBody>
                  <a:tcPr/>
                </a:tc>
              </a:tr>
              <a:tr h="468630">
                <a:tc>
                  <a:txBody>
                    <a:bodyPr/>
                    <a:p>
                      <a:pPr>
                        <a:buNone/>
                      </a:pPr>
                      <a:r>
                        <a:rPr lang="en-US">
                          <a:ln/>
                          <a:solidFill>
                            <a:schemeClr val="tx1"/>
                          </a:solidFill>
                          <a:effectLst>
                            <a:outerShdw blurRad="38100" dist="19050" dir="2700000" algn="tl" rotWithShape="0">
                              <a:schemeClr val="dk1">
                                <a:alpha val="40000"/>
                              </a:schemeClr>
                            </a:outerShdw>
                          </a:effectLst>
                        </a:rPr>
                        <a:t>5</a:t>
                      </a:r>
                      <a:endParaRPr lang="en-US">
                        <a:ln/>
                        <a:solidFill>
                          <a:schemeClr val="tx1"/>
                        </a:solidFill>
                        <a:effectLst>
                          <a:outerShdw blurRad="38100" dist="19050" dir="2700000" algn="tl" rotWithShape="0">
                            <a:schemeClr val="dk1">
                              <a:alpha val="40000"/>
                            </a:schemeClr>
                          </a:outerShdw>
                        </a:effectLst>
                      </a:endParaRPr>
                    </a:p>
                  </a:txBody>
                  <a:tcPr/>
                </a:tc>
                <a:tc>
                  <a:txBody>
                    <a:bodyPr/>
                    <a:p>
                      <a:pPr>
                        <a:buNone/>
                      </a:pPr>
                      <a:r>
                        <a:rPr lang="en-US">
                          <a:ln/>
                          <a:solidFill>
                            <a:schemeClr val="tx1"/>
                          </a:solidFill>
                          <a:effectLst>
                            <a:outerShdw blurRad="38100" dist="19050" dir="2700000" algn="tl" rotWithShape="0">
                              <a:schemeClr val="dk1">
                                <a:alpha val="40000"/>
                              </a:schemeClr>
                            </a:outerShdw>
                          </a:effectLst>
                        </a:rPr>
                        <a:t>#K-Nearest neighbour</a:t>
                      </a:r>
                      <a:endParaRPr lang="en-US">
                        <a:ln/>
                        <a:solidFill>
                          <a:schemeClr val="tx1"/>
                        </a:solidFill>
                        <a:effectLst>
                          <a:outerShdw blurRad="38100" dist="19050" dir="2700000" algn="tl" rotWithShape="0">
                            <a:schemeClr val="dk1">
                              <a:alpha val="40000"/>
                            </a:schemeClr>
                          </a:outerShdw>
                        </a:effectLst>
                      </a:endParaRPr>
                    </a:p>
                  </a:txBody>
                  <a:tcPr/>
                </a:tc>
                <a:tc>
                  <a:txBody>
                    <a:bodyPr/>
                    <a:p>
                      <a:pPr>
                        <a:buNone/>
                      </a:pPr>
                      <a:r>
                        <a:rPr lang="en-US">
                          <a:ln/>
                          <a:solidFill>
                            <a:schemeClr val="tx1"/>
                          </a:solidFill>
                          <a:effectLst>
                            <a:outerShdw blurRad="38100" dist="19050" dir="2700000" algn="tl" rotWithShape="0">
                              <a:schemeClr val="dk1">
                                <a:alpha val="40000"/>
                              </a:schemeClr>
                            </a:outerShdw>
                          </a:effectLst>
                        </a:rPr>
                        <a:t>100%</a:t>
                      </a:r>
                      <a:endParaRPr lang="en-US">
                        <a:ln/>
                        <a:solidFill>
                          <a:schemeClr val="tx1"/>
                        </a:solidFill>
                        <a:effectLst>
                          <a:outerShdw blurRad="38100" dist="19050" dir="2700000" algn="tl" rotWithShape="0">
                            <a:schemeClr val="dk1">
                              <a:alpha val="40000"/>
                            </a:schemeClr>
                          </a:outerShdw>
                        </a:effectLst>
                      </a:endParaRPr>
                    </a:p>
                  </a:txBody>
                  <a:tcPr/>
                </a:tc>
              </a:tr>
              <a:tr h="468630">
                <a:tc>
                  <a:txBody>
                    <a:bodyPr/>
                    <a:p>
                      <a:pPr>
                        <a:buNone/>
                      </a:pPr>
                      <a:r>
                        <a:rPr lang="en-US">
                          <a:ln/>
                          <a:solidFill>
                            <a:schemeClr val="tx1"/>
                          </a:solidFill>
                          <a:effectLst>
                            <a:outerShdw blurRad="38100" dist="19050" dir="2700000" algn="tl" rotWithShape="0">
                              <a:schemeClr val="dk1">
                                <a:alpha val="40000"/>
                              </a:schemeClr>
                            </a:outerShdw>
                          </a:effectLst>
                        </a:rPr>
                        <a:t>6</a:t>
                      </a:r>
                      <a:endParaRPr lang="en-US">
                        <a:ln/>
                        <a:solidFill>
                          <a:schemeClr val="tx1"/>
                        </a:solidFill>
                        <a:effectLst>
                          <a:outerShdw blurRad="38100" dist="19050" dir="2700000" algn="tl" rotWithShape="0">
                            <a:schemeClr val="dk1">
                              <a:alpha val="40000"/>
                            </a:schemeClr>
                          </a:outerShdw>
                        </a:effectLst>
                      </a:endParaRPr>
                    </a:p>
                  </a:txBody>
                  <a:tcPr/>
                </a:tc>
                <a:tc>
                  <a:txBody>
                    <a:bodyPr/>
                    <a:p>
                      <a:pPr>
                        <a:buNone/>
                      </a:pPr>
                      <a:r>
                        <a:rPr lang="en-US">
                          <a:ln/>
                          <a:solidFill>
                            <a:schemeClr val="tx1"/>
                          </a:solidFill>
                          <a:effectLst>
                            <a:outerShdw blurRad="38100" dist="19050" dir="2700000" algn="tl" rotWithShape="0">
                              <a:schemeClr val="dk1">
                                <a:alpha val="40000"/>
                              </a:schemeClr>
                            </a:outerShdw>
                          </a:effectLst>
                        </a:rPr>
                        <a:t>#Logistic Regressions</a:t>
                      </a:r>
                      <a:endParaRPr lang="en-US">
                        <a:ln/>
                        <a:solidFill>
                          <a:schemeClr val="tx1"/>
                        </a:solidFill>
                        <a:effectLst>
                          <a:outerShdw blurRad="38100" dist="19050" dir="2700000" algn="tl" rotWithShape="0">
                            <a:schemeClr val="dk1">
                              <a:alpha val="40000"/>
                            </a:schemeClr>
                          </a:outerShdw>
                        </a:effectLst>
                      </a:endParaRPr>
                    </a:p>
                  </a:txBody>
                  <a:tcPr/>
                </a:tc>
                <a:tc>
                  <a:txBody>
                    <a:bodyPr/>
                    <a:p>
                      <a:pPr>
                        <a:buNone/>
                      </a:pPr>
                      <a:r>
                        <a:rPr lang="en-US">
                          <a:ln/>
                          <a:solidFill>
                            <a:schemeClr val="tx1"/>
                          </a:solidFill>
                          <a:effectLst>
                            <a:outerShdw blurRad="38100" dist="19050" dir="2700000" algn="tl" rotWithShape="0">
                              <a:schemeClr val="dk1">
                                <a:alpha val="40000"/>
                              </a:schemeClr>
                            </a:outerShdw>
                          </a:effectLst>
                        </a:rPr>
                        <a:t>94%</a:t>
                      </a:r>
                      <a:endParaRPr lang="en-US">
                        <a:ln/>
                        <a:solidFill>
                          <a:schemeClr val="tx1"/>
                        </a:solidFill>
                        <a:effectLst>
                          <a:outerShdw blurRad="38100" dist="19050" dir="2700000" algn="tl" rotWithShape="0">
                            <a:schemeClr val="dk1">
                              <a:alpha val="40000"/>
                            </a:schemeClr>
                          </a:outerShdw>
                        </a:effectLst>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30832"/>
          <a:stretch>
            <a:fillRect/>
          </a:stretch>
        </p:blipFill>
        <p:spPr>
          <a:xfrm>
            <a:off x="3759835" y="918"/>
            <a:ext cx="8432296" cy="6857433"/>
          </a:xfrm>
          <a:prstGeom prst="rect">
            <a:avLst/>
          </a:prstGeom>
          <a:solidFill>
            <a:schemeClr val="bg1"/>
          </a:solidFill>
        </p:spPr>
      </p:pic>
      <p:pic>
        <p:nvPicPr>
          <p:cNvPr id="16" name="图片 15"/>
          <p:cNvPicPr>
            <a:picLocks noChangeAspect="1"/>
          </p:cNvPicPr>
          <p:nvPr/>
        </p:nvPicPr>
        <p:blipFill>
          <a:blip r:embed="rId2"/>
          <a:srcRect/>
          <a:stretch>
            <a:fillRect/>
          </a:stretch>
        </p:blipFill>
        <p:spPr>
          <a:xfrm rot="10800000">
            <a:off x="0" y="4619621"/>
            <a:ext cx="2504762" cy="2238095"/>
          </a:xfrm>
          <a:custGeom>
            <a:avLst/>
            <a:gdLst>
              <a:gd name="connsiteX0" fmla="*/ 2504762 w 2504762"/>
              <a:gd name="connsiteY0" fmla="*/ 2238095 h 2238095"/>
              <a:gd name="connsiteX1" fmla="*/ 701362 w 2504762"/>
              <a:gd name="connsiteY1" fmla="*/ 2238095 h 2238095"/>
              <a:gd name="connsiteX2" fmla="*/ 701362 w 2504762"/>
              <a:gd name="connsiteY2" fmla="*/ 1633343 h 2238095"/>
              <a:gd name="connsiteX3" fmla="*/ 532783 w 2504762"/>
              <a:gd name="connsiteY3" fmla="*/ 1464764 h 2238095"/>
              <a:gd name="connsiteX4" fmla="*/ 0 w 2504762"/>
              <a:gd name="connsiteY4" fmla="*/ 1464764 h 2238095"/>
              <a:gd name="connsiteX5" fmla="*/ 0 w 2504762"/>
              <a:gd name="connsiteY5" fmla="*/ 0 h 2238095"/>
              <a:gd name="connsiteX6" fmla="*/ 2504762 w 2504762"/>
              <a:gd name="connsiteY6" fmla="*/ 0 h 2238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4762" h="2238095">
                <a:moveTo>
                  <a:pt x="2504762" y="2238095"/>
                </a:moveTo>
                <a:lnTo>
                  <a:pt x="701362" y="2238095"/>
                </a:lnTo>
                <a:lnTo>
                  <a:pt x="701362" y="1633343"/>
                </a:lnTo>
                <a:cubicBezTo>
                  <a:pt x="701362" y="1540239"/>
                  <a:pt x="625887" y="1464764"/>
                  <a:pt x="532783" y="1464764"/>
                </a:cubicBezTo>
                <a:lnTo>
                  <a:pt x="0" y="1464764"/>
                </a:lnTo>
                <a:lnTo>
                  <a:pt x="0" y="0"/>
                </a:lnTo>
                <a:lnTo>
                  <a:pt x="2504762" y="0"/>
                </a:lnTo>
                <a:close/>
              </a:path>
            </a:pathLst>
          </a:custGeom>
        </p:spPr>
      </p:pic>
      <p:pic>
        <p:nvPicPr>
          <p:cNvPr id="3" name="Picture Placeholder 2" descr="a9"/>
          <p:cNvPicPr>
            <a:picLocks noChangeAspect="1"/>
          </p:cNvPicPr>
          <p:nvPr>
            <p:ph type="pic" sz="quarter" idx="10"/>
          </p:nvPr>
        </p:nvPicPr>
        <p:blipFill>
          <a:blip r:embed="rId3"/>
          <a:stretch>
            <a:fillRect/>
          </a:stretch>
        </p:blipFill>
        <p:spPr>
          <a:xfrm>
            <a:off x="3599180" y="1718310"/>
            <a:ext cx="4601210" cy="4560570"/>
          </a:xfrm>
          <a:prstGeom prst="rect">
            <a:avLst/>
          </a:prstGeom>
          <a:ln>
            <a:solidFill>
              <a:schemeClr val="tx1"/>
            </a:solidFill>
          </a:ln>
        </p:spPr>
      </p:pic>
      <p:sp>
        <p:nvSpPr>
          <p:cNvPr id="4" name="矩形 16"/>
          <p:cNvSpPr/>
          <p:nvPr/>
        </p:nvSpPr>
        <p:spPr>
          <a:xfrm>
            <a:off x="841375" y="649605"/>
            <a:ext cx="3816985" cy="583565"/>
          </a:xfrm>
          <a:prstGeom prst="rect">
            <a:avLst/>
          </a:prstGeom>
          <a:solidFill>
            <a:schemeClr val="accent6">
              <a:lumMod val="75000"/>
            </a:schemeClr>
          </a:solidFill>
        </p:spPr>
        <p:txBody>
          <a:bodyPr wrap="square">
            <a:spAutoFit/>
          </a:bodyPr>
          <a:p>
            <a:pPr algn="ctr"/>
            <a:r>
              <a:rPr lang="en-US" altLang="zh-CN" sz="3200" b="1" dirty="0">
                <a:solidFill>
                  <a:schemeClr val="bg1"/>
                </a:solidFill>
                <a:latin typeface="Arial" panose="020B0604020202020204" pitchFamily="34" charset="0"/>
                <a:ea typeface="Arial" panose="020B0604020202020204" pitchFamily="34" charset="0"/>
              </a:rPr>
              <a:t>Confusion Matrix </a:t>
            </a:r>
            <a:endParaRPr lang="en-US" altLang="zh-CN" sz="3200" b="1"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a:stretch>
            <a:fillRect/>
          </a:stretch>
        </p:blipFill>
        <p:spPr>
          <a:xfrm rot="10800000">
            <a:off x="0" y="0"/>
            <a:ext cx="2590921" cy="1007580"/>
          </a:xfrm>
          <a:prstGeom prst="rect">
            <a:avLst/>
          </a:prstGeom>
        </p:spPr>
      </p:pic>
      <p:pic>
        <p:nvPicPr>
          <p:cNvPr id="27" name="图片 26"/>
          <p:cNvPicPr>
            <a:picLocks noChangeAspect="1"/>
          </p:cNvPicPr>
          <p:nvPr/>
        </p:nvPicPr>
        <p:blipFill>
          <a:blip r:embed="rId1"/>
          <a:stretch>
            <a:fillRect/>
          </a:stretch>
        </p:blipFill>
        <p:spPr>
          <a:xfrm rot="10800000" flipH="1" flipV="1">
            <a:off x="10007600" y="6008511"/>
            <a:ext cx="2184400" cy="849489"/>
          </a:xfrm>
          <a:prstGeom prst="rect">
            <a:avLst/>
          </a:prstGeom>
        </p:spPr>
      </p:pic>
      <p:sp>
        <p:nvSpPr>
          <p:cNvPr id="2" name="矩形 16"/>
          <p:cNvSpPr/>
          <p:nvPr/>
        </p:nvSpPr>
        <p:spPr>
          <a:xfrm>
            <a:off x="1231900" y="1178560"/>
            <a:ext cx="3044825" cy="583565"/>
          </a:xfrm>
          <a:prstGeom prst="rect">
            <a:avLst/>
          </a:prstGeom>
          <a:solidFill>
            <a:schemeClr val="accent6">
              <a:lumMod val="75000"/>
            </a:schemeClr>
          </a:solidFill>
        </p:spPr>
        <p:txBody>
          <a:bodyPr wrap="square">
            <a:spAutoFit/>
          </a:bodyPr>
          <a:p>
            <a:pPr algn="ctr"/>
            <a:r>
              <a:rPr lang="en-US" altLang="zh-CN" sz="3200" b="1" dirty="0">
                <a:solidFill>
                  <a:schemeClr val="bg1"/>
                </a:solidFill>
                <a:latin typeface="Arial" panose="020B0604020202020204" pitchFamily="34" charset="0"/>
                <a:ea typeface="Arial" panose="020B0604020202020204" pitchFamily="34" charset="0"/>
              </a:rPr>
              <a:t>Conclusion</a:t>
            </a:r>
            <a:endParaRPr lang="en-US" altLang="zh-CN" sz="3200" b="1" dirty="0">
              <a:solidFill>
                <a:schemeClr val="bg1"/>
              </a:solidFill>
              <a:latin typeface="Arial" panose="020B0604020202020204" pitchFamily="34" charset="0"/>
              <a:ea typeface="Arial" panose="020B0604020202020204" pitchFamily="34" charset="0"/>
            </a:endParaRPr>
          </a:p>
        </p:txBody>
      </p:sp>
      <p:sp>
        <p:nvSpPr>
          <p:cNvPr id="10" name="矩形 9"/>
          <p:cNvSpPr/>
          <p:nvPr/>
        </p:nvSpPr>
        <p:spPr>
          <a:xfrm>
            <a:off x="1231900" y="2192655"/>
            <a:ext cx="10169525" cy="4399915"/>
          </a:xfrm>
          <a:prstGeom prst="rect">
            <a:avLst/>
          </a:prstGeom>
          <a:solidFill>
            <a:srgbClr val="FCEFBA"/>
          </a:solidFill>
        </p:spPr>
        <p:txBody>
          <a:bodyPr wrap="square">
            <a:spAutoFit/>
          </a:bodyPr>
          <a:p>
            <a:pPr algn="just">
              <a:buFont typeface="Arial" panose="020B0604020202020204" pitchFamily="34" charset="0"/>
            </a:pPr>
            <a:r>
              <a:rPr lang="zh-CN" altLang="en-US" sz="2000" b="1" dirty="0">
                <a:solidFill>
                  <a:schemeClr val="accent6">
                    <a:lumMod val="75000"/>
                  </a:schemeClr>
                </a:solidFill>
                <a:latin typeface="Arial" panose="020B0604020202020204" pitchFamily="34" charset="0"/>
                <a:ea typeface="Arial" panose="020B0604020202020204" pitchFamily="34" charset="0"/>
                <a:sym typeface="+mn-ea"/>
              </a:rPr>
              <a:t>From the confusion matrix, we saw that our train and test data is balanced.</a:t>
            </a:r>
            <a:endParaRPr lang="zh-CN" altLang="en-US" sz="2000" b="1" dirty="0">
              <a:solidFill>
                <a:schemeClr val="accent6">
                  <a:lumMod val="75000"/>
                </a:schemeClr>
              </a:solidFill>
              <a:latin typeface="Arial" panose="020B0604020202020204" pitchFamily="34" charset="0"/>
              <a:ea typeface="Arial" panose="020B0604020202020204" pitchFamily="34" charset="0"/>
            </a:endParaRPr>
          </a:p>
          <a:p>
            <a:pPr algn="just">
              <a:buFont typeface="Arial" panose="020B0604020202020204" pitchFamily="34" charset="0"/>
            </a:pPr>
            <a:r>
              <a:rPr lang="zh-CN" altLang="en-US" sz="2000" b="1" dirty="0">
                <a:solidFill>
                  <a:schemeClr val="accent6">
                    <a:lumMod val="75000"/>
                  </a:schemeClr>
                </a:solidFill>
                <a:latin typeface="Arial" panose="020B0604020202020204" pitchFamily="34" charset="0"/>
                <a:ea typeface="Arial" panose="020B0604020202020204" pitchFamily="34" charset="0"/>
                <a:sym typeface="+mn-ea"/>
              </a:rPr>
              <a:t>Most of classfication methods hit 100% accuracy with this dataset.</a:t>
            </a:r>
            <a:endParaRPr lang="zh-CN" altLang="en-US" sz="2000" b="1" dirty="0">
              <a:solidFill>
                <a:schemeClr val="accent6">
                  <a:lumMod val="75000"/>
                </a:schemeClr>
              </a:solidFill>
              <a:latin typeface="Arial" panose="020B0604020202020204" pitchFamily="34" charset="0"/>
              <a:ea typeface="Arial" panose="020B0604020202020204" pitchFamily="34" charset="0"/>
            </a:endParaRPr>
          </a:p>
          <a:p>
            <a:pPr algn="just">
              <a:buFont typeface="Arial" panose="020B0604020202020204" pitchFamily="34" charset="0"/>
            </a:pPr>
            <a:endParaRPr lang="zh-CN" altLang="en-US" sz="2000" b="1" dirty="0">
              <a:solidFill>
                <a:schemeClr val="accent6">
                  <a:lumMod val="75000"/>
                </a:schemeClr>
              </a:solidFill>
              <a:latin typeface="Arial" panose="020B0604020202020204" pitchFamily="34" charset="0"/>
              <a:ea typeface="Arial" panose="020B0604020202020204" pitchFamily="34" charset="0"/>
            </a:endParaRPr>
          </a:p>
          <a:p>
            <a:pPr algn="just">
              <a:buFont typeface="Arial" panose="020B0604020202020204" pitchFamily="34" charset="0"/>
            </a:pPr>
            <a:r>
              <a:rPr lang="zh-CN" altLang="en-US" sz="2000" b="1" dirty="0">
                <a:solidFill>
                  <a:schemeClr val="accent6">
                    <a:lumMod val="75000"/>
                  </a:schemeClr>
                </a:solidFill>
                <a:latin typeface="Arial" panose="020B0604020202020204" pitchFamily="34" charset="0"/>
                <a:ea typeface="Arial" panose="020B0604020202020204" pitchFamily="34" charset="0"/>
                <a:sym typeface="+mn-ea"/>
              </a:rPr>
              <a:t>In conclusion, the application of machine learning in mushroom classification has demonstrated its remarkable </a:t>
            </a:r>
            <a:r>
              <a:rPr lang="en-US" altLang="zh-CN" sz="2000" b="1" dirty="0">
                <a:solidFill>
                  <a:schemeClr val="accent6">
                    <a:lumMod val="75000"/>
                  </a:schemeClr>
                </a:solidFill>
                <a:latin typeface="Arial" panose="020B0604020202020204" pitchFamily="34" charset="0"/>
                <a:ea typeface="Arial" panose="020B0604020202020204" pitchFamily="34" charset="0"/>
                <a:sym typeface="+mn-ea"/>
              </a:rPr>
              <a:t> </a:t>
            </a:r>
            <a:r>
              <a:rPr lang="zh-CN" altLang="en-US" sz="2000" b="1" dirty="0">
                <a:solidFill>
                  <a:schemeClr val="accent6">
                    <a:lumMod val="75000"/>
                  </a:schemeClr>
                </a:solidFill>
                <a:latin typeface="Arial" panose="020B0604020202020204" pitchFamily="34" charset="0"/>
                <a:ea typeface="Arial" panose="020B0604020202020204" pitchFamily="34" charset="0"/>
                <a:sym typeface="+mn-ea"/>
              </a:rPr>
              <a:t>potential in automating and </a:t>
            </a:r>
            <a:r>
              <a:rPr lang="en-US" altLang="zh-CN" sz="2000" b="1" dirty="0">
                <a:solidFill>
                  <a:schemeClr val="accent6">
                    <a:lumMod val="75000"/>
                  </a:schemeClr>
                </a:solidFill>
                <a:latin typeface="Arial" panose="020B0604020202020204" pitchFamily="34" charset="0"/>
                <a:ea typeface="Arial" panose="020B0604020202020204" pitchFamily="34" charset="0"/>
                <a:sym typeface="+mn-ea"/>
              </a:rPr>
              <a:t> </a:t>
            </a:r>
            <a:r>
              <a:rPr lang="zh-CN" altLang="en-US" sz="2000" b="1" dirty="0">
                <a:solidFill>
                  <a:schemeClr val="accent6">
                    <a:lumMod val="75000"/>
                  </a:schemeClr>
                </a:solidFill>
                <a:latin typeface="Arial" panose="020B0604020202020204" pitchFamily="34" charset="0"/>
                <a:ea typeface="Arial" panose="020B0604020202020204" pitchFamily="34" charset="0"/>
                <a:sym typeface="+mn-ea"/>
              </a:rPr>
              <a:t>enhancing the accuracy of identifying mushroom species. Through the utilization of advanced algorithms and vast datasets, we have witnessed the development of robust models </a:t>
            </a:r>
            <a:r>
              <a:rPr lang="en-US" altLang="zh-CN" sz="2000" b="1" dirty="0">
                <a:solidFill>
                  <a:schemeClr val="accent6">
                    <a:lumMod val="75000"/>
                  </a:schemeClr>
                </a:solidFill>
                <a:latin typeface="Arial" panose="020B0604020202020204" pitchFamily="34" charset="0"/>
                <a:ea typeface="Arial" panose="020B0604020202020204" pitchFamily="34" charset="0"/>
                <a:sym typeface="+mn-ea"/>
              </a:rPr>
              <a:t> </a:t>
            </a:r>
            <a:r>
              <a:rPr lang="zh-CN" altLang="en-US" sz="2000" b="1" dirty="0">
                <a:solidFill>
                  <a:schemeClr val="accent6">
                    <a:lumMod val="75000"/>
                  </a:schemeClr>
                </a:solidFill>
                <a:latin typeface="Arial" panose="020B0604020202020204" pitchFamily="34" charset="0"/>
                <a:ea typeface="Arial" panose="020B0604020202020204" pitchFamily="34" charset="0"/>
                <a:sym typeface="+mn-ea"/>
              </a:rPr>
              <a:t>capable of distinguishing between edible and toxic mushrooms with a high degree of confidence.</a:t>
            </a:r>
            <a:r>
              <a:rPr lang="en-US" altLang="zh-CN" sz="2000" b="1" dirty="0">
                <a:solidFill>
                  <a:schemeClr val="accent6">
                    <a:lumMod val="75000"/>
                  </a:schemeClr>
                </a:solidFill>
                <a:latin typeface="Arial" panose="020B0604020202020204" pitchFamily="34" charset="0"/>
                <a:ea typeface="Arial" panose="020B0604020202020204" pitchFamily="34" charset="0"/>
                <a:sym typeface="+mn-ea"/>
              </a:rPr>
              <a:t> </a:t>
            </a:r>
            <a:r>
              <a:rPr lang="zh-CN" altLang="en-US" sz="2000" b="1" dirty="0">
                <a:solidFill>
                  <a:schemeClr val="accent6">
                    <a:lumMod val="75000"/>
                  </a:schemeClr>
                </a:solidFill>
                <a:latin typeface="Arial" panose="020B0604020202020204" pitchFamily="34" charset="0"/>
                <a:ea typeface="Arial" panose="020B0604020202020204" pitchFamily="34" charset="0"/>
                <a:sym typeface="+mn-ea"/>
              </a:rPr>
              <a:t>As technology continues to advance and more research is conducted, we can anticipate even greater strides in the accuracy and efficiency of mushroom classification using machine learning. This, in turn, will contribute to safer mushroom foraging practices, greater understanding of fungal biodiversity, and the preservation of ecosystems.</a:t>
            </a:r>
            <a:endParaRPr lang="zh-CN" altLang="en-US" sz="2000" b="1" dirty="0">
              <a:solidFill>
                <a:schemeClr val="accent6">
                  <a:lumMod val="75000"/>
                </a:schemeClr>
              </a:solidFill>
              <a:latin typeface="Arial" panose="020B0604020202020204" pitchFamily="34" charset="0"/>
              <a:ea typeface="Arial" panose="020B0604020202020204" pitchFamily="34" charset="0"/>
            </a:endParaRPr>
          </a:p>
          <a:p>
            <a:pPr algn="ctr">
              <a:buFont typeface="Arial" panose="020B0604020202020204" pitchFamily="34" charset="0"/>
            </a:pPr>
            <a:endParaRPr lang="zh-CN" altLang="en-US" sz="2000" b="1" dirty="0">
              <a:solidFill>
                <a:schemeClr val="accent6">
                  <a:lumMod val="75000"/>
                </a:schemeClr>
              </a:solidFill>
              <a:latin typeface="Arial" panose="020B0604020202020204" pitchFamily="34" charset="0"/>
              <a:ea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4" y="283"/>
            <a:ext cx="12190992" cy="6857433"/>
          </a:xfrm>
          <a:prstGeom prst="rect">
            <a:avLst/>
          </a:prstGeom>
          <a:solidFill>
            <a:schemeClr val="bg1"/>
          </a:solidFill>
        </p:spPr>
      </p:pic>
      <p:sp>
        <p:nvSpPr>
          <p:cNvPr id="26" name="稻壳天启设计，盗取必究。"/>
          <p:cNvSpPr txBox="1"/>
          <p:nvPr/>
        </p:nvSpPr>
        <p:spPr>
          <a:xfrm>
            <a:off x="3608927" y="2149257"/>
            <a:ext cx="4005580" cy="1014730"/>
          </a:xfrm>
          <a:prstGeom prst="rect">
            <a:avLst/>
          </a:prstGeom>
          <a:noFill/>
          <a:ln w="9525">
            <a:noFill/>
          </a:ln>
          <a:effectLst>
            <a:outerShdw blurRad="50800" dist="50800" dir="5400000" sx="1000" sy="1000" algn="ctr" rotWithShape="0">
              <a:srgbClr val="000000"/>
            </a:outerShdw>
          </a:effectLst>
        </p:spPr>
        <p:txBody>
          <a:bodyPr wrap="none" anchor="t">
            <a:spAutoFit/>
          </a:bodyPr>
          <a:lstStyle/>
          <a:p>
            <a:pPr>
              <a:buFont typeface="Arial" panose="020B0604020202020204" pitchFamily="34" charset="0"/>
            </a:pPr>
            <a:r>
              <a:rPr lang="en-US" sz="6000" b="1" dirty="0">
                <a:solidFill>
                  <a:schemeClr val="accent6">
                    <a:lumMod val="75000"/>
                  </a:schemeClr>
                </a:solidFill>
                <a:latin typeface="Arial" panose="020B0604020202020204" pitchFamily="34" charset="0"/>
                <a:ea typeface="Arial" panose="020B0604020202020204" pitchFamily="34" charset="0"/>
              </a:rPr>
              <a:t>Thank You</a:t>
            </a:r>
            <a:endParaRPr lang="en-US" sz="6000" b="1" dirty="0">
              <a:solidFill>
                <a:schemeClr val="accent6">
                  <a:lumMod val="75000"/>
                </a:schemeClr>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30832"/>
          <a:stretch>
            <a:fillRect/>
          </a:stretch>
        </p:blipFill>
        <p:spPr>
          <a:xfrm>
            <a:off x="3759835" y="0"/>
            <a:ext cx="8432165" cy="6801485"/>
          </a:xfrm>
          <a:prstGeom prst="rect">
            <a:avLst/>
          </a:prstGeom>
          <a:solidFill>
            <a:schemeClr val="bg1"/>
          </a:solidFill>
        </p:spPr>
      </p:pic>
      <p:pic>
        <p:nvPicPr>
          <p:cNvPr id="16" name="图片 15"/>
          <p:cNvPicPr>
            <a:picLocks noChangeAspect="1"/>
          </p:cNvPicPr>
          <p:nvPr/>
        </p:nvPicPr>
        <p:blipFill>
          <a:blip r:embed="rId2"/>
          <a:srcRect/>
          <a:stretch>
            <a:fillRect/>
          </a:stretch>
        </p:blipFill>
        <p:spPr>
          <a:xfrm rot="10800000">
            <a:off x="0" y="4619621"/>
            <a:ext cx="2504762" cy="2238095"/>
          </a:xfrm>
          <a:custGeom>
            <a:avLst/>
            <a:gdLst>
              <a:gd name="connsiteX0" fmla="*/ 2504762 w 2504762"/>
              <a:gd name="connsiteY0" fmla="*/ 2238095 h 2238095"/>
              <a:gd name="connsiteX1" fmla="*/ 701362 w 2504762"/>
              <a:gd name="connsiteY1" fmla="*/ 2238095 h 2238095"/>
              <a:gd name="connsiteX2" fmla="*/ 701362 w 2504762"/>
              <a:gd name="connsiteY2" fmla="*/ 1633343 h 2238095"/>
              <a:gd name="connsiteX3" fmla="*/ 532783 w 2504762"/>
              <a:gd name="connsiteY3" fmla="*/ 1464764 h 2238095"/>
              <a:gd name="connsiteX4" fmla="*/ 0 w 2504762"/>
              <a:gd name="connsiteY4" fmla="*/ 1464764 h 2238095"/>
              <a:gd name="connsiteX5" fmla="*/ 0 w 2504762"/>
              <a:gd name="connsiteY5" fmla="*/ 0 h 2238095"/>
              <a:gd name="connsiteX6" fmla="*/ 2504762 w 2504762"/>
              <a:gd name="connsiteY6" fmla="*/ 0 h 2238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4762" h="2238095">
                <a:moveTo>
                  <a:pt x="2504762" y="2238095"/>
                </a:moveTo>
                <a:lnTo>
                  <a:pt x="701362" y="2238095"/>
                </a:lnTo>
                <a:lnTo>
                  <a:pt x="701362" y="1633343"/>
                </a:lnTo>
                <a:cubicBezTo>
                  <a:pt x="701362" y="1540239"/>
                  <a:pt x="625887" y="1464764"/>
                  <a:pt x="532783" y="1464764"/>
                </a:cubicBezTo>
                <a:lnTo>
                  <a:pt x="0" y="1464764"/>
                </a:lnTo>
                <a:lnTo>
                  <a:pt x="0" y="0"/>
                </a:lnTo>
                <a:lnTo>
                  <a:pt x="2504762" y="0"/>
                </a:lnTo>
                <a:close/>
              </a:path>
            </a:pathLst>
          </a:custGeom>
        </p:spPr>
      </p:pic>
      <p:grpSp>
        <p:nvGrpSpPr>
          <p:cNvPr id="3" name="组合 2"/>
          <p:cNvGrpSpPr/>
          <p:nvPr/>
        </p:nvGrpSpPr>
        <p:grpSpPr>
          <a:xfrm>
            <a:off x="4136250" y="1624340"/>
            <a:ext cx="5271771" cy="2995295"/>
            <a:chOff x="3336150" y="1570942"/>
            <a:chExt cx="5271771" cy="2995295"/>
          </a:xfrm>
        </p:grpSpPr>
        <p:sp>
          <p:nvSpPr>
            <p:cNvPr id="10" name="矩形 9"/>
            <p:cNvSpPr/>
            <p:nvPr/>
          </p:nvSpPr>
          <p:spPr>
            <a:xfrm>
              <a:off x="3336150" y="1570942"/>
              <a:ext cx="4607560" cy="521970"/>
            </a:xfrm>
            <a:prstGeom prst="rect">
              <a:avLst/>
            </a:prstGeom>
            <a:solidFill>
              <a:srgbClr val="FCEFBA"/>
            </a:solidFill>
          </p:spPr>
          <p:txBody>
            <a:bodyPr wrap="square">
              <a:spAutoFit/>
            </a:bodyPr>
            <a:lstStyle/>
            <a:p>
              <a:pPr algn="ctr">
                <a:buFont typeface="Arial" panose="020B0604020202020204" pitchFamily="34" charset="0"/>
              </a:pPr>
              <a:r>
                <a:rPr lang="en-US" altLang="zh-CN" sz="2800" b="1" dirty="0">
                  <a:solidFill>
                    <a:schemeClr val="accent6"/>
                  </a:solidFill>
                  <a:latin typeface="Arial" panose="020B0604020202020204" pitchFamily="34" charset="0"/>
                  <a:ea typeface="Arial" panose="020B0604020202020204" pitchFamily="34" charset="0"/>
                </a:rPr>
                <a:t>  Mushroom Classification</a:t>
              </a:r>
              <a:endParaRPr lang="en-US" altLang="zh-CN" sz="2800" b="1" dirty="0">
                <a:solidFill>
                  <a:schemeClr val="accent6"/>
                </a:solidFill>
                <a:latin typeface="Arial" panose="020B0604020202020204" pitchFamily="34" charset="0"/>
                <a:ea typeface="Arial" panose="020B0604020202020204" pitchFamily="34" charset="0"/>
              </a:endParaRPr>
            </a:p>
          </p:txBody>
        </p:sp>
        <p:sp>
          <p:nvSpPr>
            <p:cNvPr id="9" name="矩形 8"/>
            <p:cNvSpPr/>
            <p:nvPr/>
          </p:nvSpPr>
          <p:spPr>
            <a:xfrm>
              <a:off x="3336151" y="2422477"/>
              <a:ext cx="5271770" cy="521970"/>
            </a:xfrm>
            <a:prstGeom prst="rect">
              <a:avLst/>
            </a:prstGeom>
            <a:solidFill>
              <a:srgbClr val="FCEFBA"/>
            </a:solidFill>
          </p:spPr>
          <p:txBody>
            <a:bodyPr wrap="square">
              <a:spAutoFit/>
            </a:bodyPr>
            <a:lstStyle/>
            <a:p>
              <a:pPr algn="ctr">
                <a:buFont typeface="Arial" panose="020B0604020202020204" pitchFamily="34" charset="0"/>
              </a:pPr>
              <a:r>
                <a:rPr lang="zh-CN" altLang="en-US" sz="2800" b="1" dirty="0">
                  <a:solidFill>
                    <a:schemeClr val="accent6"/>
                  </a:solidFill>
                  <a:latin typeface="Arial" panose="020B0604020202020204" pitchFamily="34" charset="0"/>
                  <a:ea typeface="Arial" panose="020B0604020202020204" pitchFamily="34" charset="0"/>
                </a:rPr>
                <a:t>Machine Learning Technology</a:t>
              </a:r>
              <a:endParaRPr lang="zh-CN" altLang="en-US" sz="2800" b="1" dirty="0">
                <a:solidFill>
                  <a:schemeClr val="accent6"/>
                </a:solidFill>
                <a:latin typeface="Arial" panose="020B0604020202020204" pitchFamily="34" charset="0"/>
                <a:ea typeface="Arial" panose="020B0604020202020204" pitchFamily="34" charset="0"/>
              </a:endParaRPr>
            </a:p>
          </p:txBody>
        </p:sp>
        <p:sp>
          <p:nvSpPr>
            <p:cNvPr id="13" name="矩形 12"/>
            <p:cNvSpPr/>
            <p:nvPr/>
          </p:nvSpPr>
          <p:spPr>
            <a:xfrm>
              <a:off x="3336150" y="3274012"/>
              <a:ext cx="2178050" cy="521970"/>
            </a:xfrm>
            <a:prstGeom prst="rect">
              <a:avLst/>
            </a:prstGeom>
            <a:solidFill>
              <a:srgbClr val="FCEFBA"/>
            </a:solidFill>
          </p:spPr>
          <p:txBody>
            <a:bodyPr wrap="square">
              <a:spAutoFit/>
            </a:bodyPr>
            <a:lstStyle/>
            <a:p>
              <a:pPr algn="ctr">
                <a:buFont typeface="Arial" panose="020B0604020202020204" pitchFamily="34" charset="0"/>
              </a:pPr>
              <a:r>
                <a:rPr lang="zh-CN" altLang="en-US" sz="2800" b="1" dirty="0">
                  <a:solidFill>
                    <a:schemeClr val="accent6"/>
                  </a:solidFill>
                  <a:latin typeface="Arial" panose="020B0604020202020204" pitchFamily="34" charset="0"/>
                  <a:ea typeface="Arial" panose="020B0604020202020204" pitchFamily="34" charset="0"/>
                </a:rPr>
                <a:t>Agriculture </a:t>
              </a:r>
              <a:endParaRPr lang="zh-CN" altLang="en-US" sz="2800" b="1" dirty="0">
                <a:solidFill>
                  <a:schemeClr val="accent6"/>
                </a:solidFill>
                <a:latin typeface="Arial" panose="020B0604020202020204" pitchFamily="34" charset="0"/>
                <a:ea typeface="Arial" panose="020B0604020202020204" pitchFamily="34" charset="0"/>
              </a:endParaRPr>
            </a:p>
          </p:txBody>
        </p:sp>
        <p:sp>
          <p:nvSpPr>
            <p:cNvPr id="18" name="矩形 17"/>
            <p:cNvSpPr/>
            <p:nvPr/>
          </p:nvSpPr>
          <p:spPr>
            <a:xfrm>
              <a:off x="3336150" y="4044267"/>
              <a:ext cx="2296160" cy="521970"/>
            </a:xfrm>
            <a:prstGeom prst="rect">
              <a:avLst/>
            </a:prstGeom>
            <a:solidFill>
              <a:srgbClr val="FCEFBA"/>
            </a:solidFill>
          </p:spPr>
          <p:txBody>
            <a:bodyPr wrap="square">
              <a:spAutoFit/>
            </a:bodyPr>
            <a:lstStyle/>
            <a:p>
              <a:pPr algn="ctr">
                <a:buFont typeface="Arial" panose="020B0604020202020204" pitchFamily="34" charset="0"/>
              </a:pPr>
              <a:r>
                <a:rPr lang="zh-CN" altLang="en-US" sz="2800" b="1" dirty="0">
                  <a:solidFill>
                    <a:schemeClr val="accent6"/>
                  </a:solidFill>
                  <a:latin typeface="Arial" panose="020B0604020202020204" pitchFamily="34" charset="0"/>
                  <a:ea typeface="Arial" panose="020B0604020202020204" pitchFamily="34" charset="0"/>
                </a:rPr>
                <a:t>Intermediate</a:t>
              </a:r>
              <a:endParaRPr lang="zh-CN" altLang="en-US" sz="2800" b="1" dirty="0">
                <a:solidFill>
                  <a:schemeClr val="accent6"/>
                </a:solidFill>
                <a:latin typeface="Arial" panose="020B0604020202020204" pitchFamily="34" charset="0"/>
                <a:ea typeface="Arial" panose="020B0604020202020204" pitchFamily="34" charset="0"/>
              </a:endParaRPr>
            </a:p>
          </p:txBody>
        </p:sp>
      </p:grpSp>
      <p:sp>
        <p:nvSpPr>
          <p:cNvPr id="4" name="Text Box 3"/>
          <p:cNvSpPr txBox="1"/>
          <p:nvPr/>
        </p:nvSpPr>
        <p:spPr>
          <a:xfrm>
            <a:off x="1951355" y="1624330"/>
            <a:ext cx="1946910" cy="398780"/>
          </a:xfrm>
          <a:prstGeom prst="rect">
            <a:avLst/>
          </a:prstGeom>
          <a:solidFill>
            <a:schemeClr val="accent6">
              <a:lumMod val="60000"/>
              <a:lumOff val="40000"/>
            </a:schemeClr>
          </a:solidFill>
        </p:spPr>
        <p:style>
          <a:lnRef idx="1">
            <a:schemeClr val="accent6"/>
          </a:lnRef>
          <a:fillRef idx="2">
            <a:schemeClr val="accent6"/>
          </a:fillRef>
          <a:effectRef idx="1">
            <a:schemeClr val="accent6"/>
          </a:effectRef>
          <a:fontRef idx="minor">
            <a:schemeClr val="dk1"/>
          </a:fontRef>
        </p:style>
        <p:txBody>
          <a:bodyPr wrap="square" rtlCol="0">
            <a:spAutoFit/>
          </a:bodyPr>
          <a:p>
            <a:r>
              <a:rPr lang="en-US" sz="2000" b="1">
                <a:solidFill>
                  <a:schemeClr val="accent6">
                    <a:lumMod val="50000"/>
                  </a:schemeClr>
                </a:solidFill>
                <a:latin typeface="Arial" panose="020B0604020202020204" pitchFamily="34" charset="0"/>
                <a:cs typeface="Arial" panose="020B0604020202020204" pitchFamily="34" charset="0"/>
              </a:rPr>
              <a:t>Project Title </a:t>
            </a:r>
            <a:endParaRPr lang="en-US" sz="2000" b="1">
              <a:solidFill>
                <a:schemeClr val="accent6">
                  <a:lumMod val="50000"/>
                </a:schemeClr>
              </a:solidFill>
              <a:latin typeface="Arial" panose="020B0604020202020204" pitchFamily="34" charset="0"/>
              <a:cs typeface="Arial" panose="020B0604020202020204" pitchFamily="34" charset="0"/>
            </a:endParaRPr>
          </a:p>
        </p:txBody>
      </p:sp>
      <p:sp>
        <p:nvSpPr>
          <p:cNvPr id="5" name="Text Box 4"/>
          <p:cNvSpPr txBox="1"/>
          <p:nvPr/>
        </p:nvSpPr>
        <p:spPr>
          <a:xfrm>
            <a:off x="1951355" y="2475865"/>
            <a:ext cx="1946910" cy="398780"/>
          </a:xfrm>
          <a:prstGeom prst="rect">
            <a:avLst/>
          </a:prstGeom>
          <a:solidFill>
            <a:schemeClr val="accent6">
              <a:lumMod val="60000"/>
              <a:lumOff val="40000"/>
            </a:schemeClr>
          </a:solidFill>
        </p:spPr>
        <p:style>
          <a:lnRef idx="1">
            <a:schemeClr val="accent6"/>
          </a:lnRef>
          <a:fillRef idx="2">
            <a:schemeClr val="accent6"/>
          </a:fillRef>
          <a:effectRef idx="1">
            <a:schemeClr val="accent6"/>
          </a:effectRef>
          <a:fontRef idx="minor">
            <a:schemeClr val="dk1"/>
          </a:fontRef>
        </p:style>
        <p:txBody>
          <a:bodyPr wrap="square" rtlCol="0">
            <a:spAutoFit/>
          </a:bodyPr>
          <a:p>
            <a:r>
              <a:rPr lang="en-US" sz="2000" b="1">
                <a:solidFill>
                  <a:schemeClr val="accent6">
                    <a:lumMod val="50000"/>
                  </a:schemeClr>
                </a:solidFill>
                <a:latin typeface="Arial" panose="020B0604020202020204" pitchFamily="34" charset="0"/>
                <a:cs typeface="Arial" panose="020B0604020202020204" pitchFamily="34" charset="0"/>
              </a:rPr>
              <a:t>Technologies  </a:t>
            </a:r>
            <a:endParaRPr lang="en-US" sz="2000" b="1">
              <a:solidFill>
                <a:schemeClr val="accent6">
                  <a:lumMod val="50000"/>
                </a:schemeClr>
              </a:solidFill>
              <a:latin typeface="Arial" panose="020B0604020202020204" pitchFamily="34" charset="0"/>
              <a:cs typeface="Arial" panose="020B0604020202020204" pitchFamily="34" charset="0"/>
            </a:endParaRPr>
          </a:p>
        </p:txBody>
      </p:sp>
      <p:sp>
        <p:nvSpPr>
          <p:cNvPr id="6" name="Text Box 5"/>
          <p:cNvSpPr txBox="1"/>
          <p:nvPr/>
        </p:nvSpPr>
        <p:spPr>
          <a:xfrm>
            <a:off x="1951355" y="3388995"/>
            <a:ext cx="1946910" cy="398780"/>
          </a:xfrm>
          <a:prstGeom prst="rect">
            <a:avLst/>
          </a:prstGeom>
          <a:solidFill>
            <a:schemeClr val="accent6">
              <a:lumMod val="60000"/>
              <a:lumOff val="40000"/>
            </a:schemeClr>
          </a:solidFill>
        </p:spPr>
        <p:style>
          <a:lnRef idx="1">
            <a:schemeClr val="accent6"/>
          </a:lnRef>
          <a:fillRef idx="2">
            <a:schemeClr val="accent6"/>
          </a:fillRef>
          <a:effectRef idx="1">
            <a:schemeClr val="accent6"/>
          </a:effectRef>
          <a:fontRef idx="minor">
            <a:schemeClr val="dk1"/>
          </a:fontRef>
        </p:style>
        <p:txBody>
          <a:bodyPr wrap="square" rtlCol="0">
            <a:spAutoFit/>
          </a:bodyPr>
          <a:p>
            <a:r>
              <a:rPr lang="en-US" sz="2000" b="1">
                <a:solidFill>
                  <a:schemeClr val="accent6">
                    <a:lumMod val="50000"/>
                  </a:schemeClr>
                </a:solidFill>
                <a:latin typeface="Arial" panose="020B0604020202020204" pitchFamily="34" charset="0"/>
                <a:cs typeface="Arial" panose="020B0604020202020204" pitchFamily="34" charset="0"/>
              </a:rPr>
              <a:t>Domain </a:t>
            </a:r>
            <a:endParaRPr lang="en-US" sz="2000" b="1">
              <a:solidFill>
                <a:schemeClr val="accent6">
                  <a:lumMod val="50000"/>
                </a:schemeClr>
              </a:solidFill>
              <a:latin typeface="Arial" panose="020B0604020202020204" pitchFamily="34" charset="0"/>
              <a:cs typeface="Arial" panose="020B0604020202020204" pitchFamily="34" charset="0"/>
            </a:endParaRPr>
          </a:p>
        </p:txBody>
      </p:sp>
      <p:sp>
        <p:nvSpPr>
          <p:cNvPr id="20" name="Text Box 19"/>
          <p:cNvSpPr txBox="1"/>
          <p:nvPr/>
        </p:nvSpPr>
        <p:spPr>
          <a:xfrm>
            <a:off x="1951355" y="4159250"/>
            <a:ext cx="1946910" cy="398780"/>
          </a:xfrm>
          <a:prstGeom prst="rect">
            <a:avLst/>
          </a:prstGeom>
          <a:solidFill>
            <a:schemeClr val="accent6">
              <a:lumMod val="60000"/>
              <a:lumOff val="40000"/>
            </a:schemeClr>
          </a:solidFill>
        </p:spPr>
        <p:style>
          <a:lnRef idx="1">
            <a:schemeClr val="accent6"/>
          </a:lnRef>
          <a:fillRef idx="2">
            <a:schemeClr val="accent6"/>
          </a:fillRef>
          <a:effectRef idx="1">
            <a:schemeClr val="accent6"/>
          </a:effectRef>
          <a:fontRef idx="minor">
            <a:schemeClr val="dk1"/>
          </a:fontRef>
        </p:style>
        <p:txBody>
          <a:bodyPr wrap="square" rtlCol="0">
            <a:spAutoFit/>
          </a:bodyPr>
          <a:p>
            <a:r>
              <a:rPr lang="en-US" sz="2000" b="1">
                <a:solidFill>
                  <a:schemeClr val="accent6">
                    <a:lumMod val="50000"/>
                  </a:schemeClr>
                </a:solidFill>
                <a:latin typeface="Arial" panose="020B0604020202020204" pitchFamily="34" charset="0"/>
                <a:cs typeface="Arial" panose="020B0604020202020204" pitchFamily="34" charset="0"/>
              </a:rPr>
              <a:t> level</a:t>
            </a:r>
            <a:endParaRPr lang="en-US" sz="2000" b="1">
              <a:solidFill>
                <a:schemeClr val="accent6">
                  <a:lumMod val="50000"/>
                </a:schemeClr>
              </a:solidFill>
              <a:latin typeface="Arial" panose="020B0604020202020204" pitchFamily="34" charset="0"/>
              <a:cs typeface="Arial" panose="020B0604020202020204" pitchFamily="34" charset="0"/>
            </a:endParaRPr>
          </a:p>
        </p:txBody>
      </p:sp>
      <p:sp>
        <p:nvSpPr>
          <p:cNvPr id="21" name="Text Box 20"/>
          <p:cNvSpPr txBox="1"/>
          <p:nvPr/>
        </p:nvSpPr>
        <p:spPr>
          <a:xfrm>
            <a:off x="4343400" y="233045"/>
            <a:ext cx="2219960" cy="398780"/>
          </a:xfrm>
          <a:prstGeom prst="rect">
            <a:avLst/>
          </a:prstGeom>
          <a:noFill/>
        </p:spPr>
        <p:txBody>
          <a:bodyPr wrap="square" rtlCol="0">
            <a:spAutoFit/>
          </a:bodyPr>
          <a:p>
            <a:pPr algn="l"/>
            <a:r>
              <a:rPr lang="en-US" sz="2000" b="1">
                <a:solidFill>
                  <a:schemeClr val="tx1"/>
                </a:solidFill>
                <a:effectLst>
                  <a:outerShdw blurRad="38100" dist="19050" dir="2700000" algn="tl" rotWithShape="0">
                    <a:schemeClr val="dk1">
                      <a:alpha val="40000"/>
                    </a:schemeClr>
                  </a:outerShdw>
                </a:effectLst>
              </a:rPr>
              <a:t>PROJECT DETAIL</a:t>
            </a:r>
            <a:endParaRPr lang="en-US" sz="2000" b="1">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30832"/>
          <a:stretch>
            <a:fillRect/>
          </a:stretch>
        </p:blipFill>
        <p:spPr>
          <a:xfrm>
            <a:off x="3759200" y="283"/>
            <a:ext cx="8432296" cy="6857433"/>
          </a:xfrm>
          <a:prstGeom prst="rect">
            <a:avLst/>
          </a:prstGeom>
          <a:solidFill>
            <a:schemeClr val="bg1"/>
          </a:solidFill>
        </p:spPr>
      </p:pic>
      <p:sp>
        <p:nvSpPr>
          <p:cNvPr id="10" name="矩形 9"/>
          <p:cNvSpPr/>
          <p:nvPr/>
        </p:nvSpPr>
        <p:spPr>
          <a:xfrm>
            <a:off x="1205100" y="3420893"/>
            <a:ext cx="9326880" cy="1198880"/>
          </a:xfrm>
          <a:prstGeom prst="rect">
            <a:avLst/>
          </a:prstGeom>
          <a:solidFill>
            <a:srgbClr val="FCEFBA"/>
          </a:solidFill>
        </p:spPr>
        <p:txBody>
          <a:bodyPr wrap="none">
            <a:spAutoFit/>
          </a:bodyPr>
          <a:lstStyle/>
          <a:p>
            <a:pPr algn="ctr">
              <a:buFont typeface="Arial" panose="020B0604020202020204" pitchFamily="34" charset="0"/>
            </a:pPr>
            <a:r>
              <a:rPr lang="en-US" altLang="zh-CN" sz="3600" b="1" dirty="0">
                <a:solidFill>
                  <a:schemeClr val="accent6"/>
                </a:solidFill>
                <a:latin typeface="Arial" panose="020B0604020202020204" pitchFamily="34" charset="0"/>
                <a:ea typeface="Arial" panose="020B0604020202020204" pitchFamily="34" charset="0"/>
              </a:rPr>
              <a:t>The main goal is to predict which </a:t>
            </a:r>
            <a:endParaRPr lang="en-US" altLang="zh-CN" sz="3600" b="1" dirty="0">
              <a:solidFill>
                <a:schemeClr val="accent6"/>
              </a:solidFill>
              <a:latin typeface="Arial" panose="020B0604020202020204" pitchFamily="34" charset="0"/>
              <a:ea typeface="Arial" panose="020B0604020202020204" pitchFamily="34" charset="0"/>
            </a:endParaRPr>
          </a:p>
          <a:p>
            <a:pPr algn="ctr">
              <a:buFont typeface="Arial" panose="020B0604020202020204" pitchFamily="34" charset="0"/>
            </a:pPr>
            <a:r>
              <a:rPr lang="en-US" altLang="zh-CN" sz="3600" b="1" dirty="0">
                <a:solidFill>
                  <a:schemeClr val="accent6"/>
                </a:solidFill>
                <a:latin typeface="Arial" panose="020B0604020202020204" pitchFamily="34" charset="0"/>
                <a:ea typeface="Arial" panose="020B0604020202020204" pitchFamily="34" charset="0"/>
              </a:rPr>
              <a:t>mushroom is poisonous &amp; which is edible</a:t>
            </a:r>
            <a:endParaRPr lang="en-US" altLang="zh-CN" sz="3600" b="1" dirty="0">
              <a:solidFill>
                <a:schemeClr val="accent6"/>
              </a:solidFill>
              <a:latin typeface="Arial" panose="020B0604020202020204" pitchFamily="34" charset="0"/>
              <a:ea typeface="Arial" panose="020B0604020202020204" pitchFamily="34" charset="0"/>
            </a:endParaRPr>
          </a:p>
        </p:txBody>
      </p:sp>
      <p:pic>
        <p:nvPicPr>
          <p:cNvPr id="16" name="图片 15"/>
          <p:cNvPicPr>
            <a:picLocks noChangeAspect="1"/>
          </p:cNvPicPr>
          <p:nvPr/>
        </p:nvPicPr>
        <p:blipFill>
          <a:blip r:embed="rId2"/>
          <a:srcRect/>
          <a:stretch>
            <a:fillRect/>
          </a:stretch>
        </p:blipFill>
        <p:spPr>
          <a:xfrm rot="10800000">
            <a:off x="0" y="4619621"/>
            <a:ext cx="2504762" cy="2238095"/>
          </a:xfrm>
          <a:custGeom>
            <a:avLst/>
            <a:gdLst>
              <a:gd name="connsiteX0" fmla="*/ 2504762 w 2504762"/>
              <a:gd name="connsiteY0" fmla="*/ 2238095 h 2238095"/>
              <a:gd name="connsiteX1" fmla="*/ 701362 w 2504762"/>
              <a:gd name="connsiteY1" fmla="*/ 2238095 h 2238095"/>
              <a:gd name="connsiteX2" fmla="*/ 701362 w 2504762"/>
              <a:gd name="connsiteY2" fmla="*/ 1633343 h 2238095"/>
              <a:gd name="connsiteX3" fmla="*/ 532783 w 2504762"/>
              <a:gd name="connsiteY3" fmla="*/ 1464764 h 2238095"/>
              <a:gd name="connsiteX4" fmla="*/ 0 w 2504762"/>
              <a:gd name="connsiteY4" fmla="*/ 1464764 h 2238095"/>
              <a:gd name="connsiteX5" fmla="*/ 0 w 2504762"/>
              <a:gd name="connsiteY5" fmla="*/ 0 h 2238095"/>
              <a:gd name="connsiteX6" fmla="*/ 2504762 w 2504762"/>
              <a:gd name="connsiteY6" fmla="*/ 0 h 2238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4762" h="2238095">
                <a:moveTo>
                  <a:pt x="2504762" y="2238095"/>
                </a:moveTo>
                <a:lnTo>
                  <a:pt x="701362" y="2238095"/>
                </a:lnTo>
                <a:lnTo>
                  <a:pt x="701362" y="1633343"/>
                </a:lnTo>
                <a:cubicBezTo>
                  <a:pt x="701362" y="1540239"/>
                  <a:pt x="625887" y="1464764"/>
                  <a:pt x="532783" y="1464764"/>
                </a:cubicBezTo>
                <a:lnTo>
                  <a:pt x="0" y="1464764"/>
                </a:lnTo>
                <a:lnTo>
                  <a:pt x="0" y="0"/>
                </a:lnTo>
                <a:lnTo>
                  <a:pt x="2504762" y="0"/>
                </a:lnTo>
                <a:close/>
              </a:path>
            </a:pathLst>
          </a:custGeom>
        </p:spPr>
      </p:pic>
      <p:sp>
        <p:nvSpPr>
          <p:cNvPr id="17" name="矩形 16"/>
          <p:cNvSpPr/>
          <p:nvPr/>
        </p:nvSpPr>
        <p:spPr>
          <a:xfrm>
            <a:off x="655088" y="340947"/>
            <a:ext cx="2243052" cy="460375"/>
          </a:xfrm>
          <a:prstGeom prst="rect">
            <a:avLst/>
          </a:prstGeom>
          <a:solidFill>
            <a:schemeClr val="accent6">
              <a:lumMod val="75000"/>
            </a:schemeClr>
          </a:solidFill>
        </p:spPr>
        <p:txBody>
          <a:bodyPr wrap="square">
            <a:spAutoFit/>
          </a:bodyPr>
          <a:lstStyle/>
          <a:p>
            <a:pPr algn="ctr"/>
            <a:r>
              <a:rPr lang="en-US" altLang="zh-CN" sz="2400" b="1" dirty="0">
                <a:solidFill>
                  <a:schemeClr val="bg1"/>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Objective </a:t>
            </a:r>
            <a:endParaRPr lang="en-US" altLang="zh-CN" sz="2400" b="1" dirty="0">
              <a:solidFill>
                <a:schemeClr val="bg1"/>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30832"/>
          <a:stretch>
            <a:fillRect/>
          </a:stretch>
        </p:blipFill>
        <p:spPr>
          <a:xfrm>
            <a:off x="3759200" y="283"/>
            <a:ext cx="8432296" cy="6857433"/>
          </a:xfrm>
          <a:prstGeom prst="rect">
            <a:avLst/>
          </a:prstGeom>
          <a:solidFill>
            <a:schemeClr val="bg1"/>
          </a:solidFill>
        </p:spPr>
      </p:pic>
      <p:pic>
        <p:nvPicPr>
          <p:cNvPr id="16" name="图片 15"/>
          <p:cNvPicPr>
            <a:picLocks noChangeAspect="1"/>
          </p:cNvPicPr>
          <p:nvPr/>
        </p:nvPicPr>
        <p:blipFill>
          <a:blip r:embed="rId2"/>
          <a:srcRect/>
          <a:stretch>
            <a:fillRect/>
          </a:stretch>
        </p:blipFill>
        <p:spPr>
          <a:xfrm rot="10800000">
            <a:off x="0" y="4619621"/>
            <a:ext cx="2504762" cy="2238095"/>
          </a:xfrm>
          <a:custGeom>
            <a:avLst/>
            <a:gdLst>
              <a:gd name="connsiteX0" fmla="*/ 2504762 w 2504762"/>
              <a:gd name="connsiteY0" fmla="*/ 2238095 h 2238095"/>
              <a:gd name="connsiteX1" fmla="*/ 701362 w 2504762"/>
              <a:gd name="connsiteY1" fmla="*/ 2238095 h 2238095"/>
              <a:gd name="connsiteX2" fmla="*/ 701362 w 2504762"/>
              <a:gd name="connsiteY2" fmla="*/ 1633343 h 2238095"/>
              <a:gd name="connsiteX3" fmla="*/ 532783 w 2504762"/>
              <a:gd name="connsiteY3" fmla="*/ 1464764 h 2238095"/>
              <a:gd name="connsiteX4" fmla="*/ 0 w 2504762"/>
              <a:gd name="connsiteY4" fmla="*/ 1464764 h 2238095"/>
              <a:gd name="connsiteX5" fmla="*/ 0 w 2504762"/>
              <a:gd name="connsiteY5" fmla="*/ 0 h 2238095"/>
              <a:gd name="connsiteX6" fmla="*/ 2504762 w 2504762"/>
              <a:gd name="connsiteY6" fmla="*/ 0 h 2238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4762" h="2238095">
                <a:moveTo>
                  <a:pt x="2504762" y="2238095"/>
                </a:moveTo>
                <a:lnTo>
                  <a:pt x="701362" y="2238095"/>
                </a:lnTo>
                <a:lnTo>
                  <a:pt x="701362" y="1633343"/>
                </a:lnTo>
                <a:cubicBezTo>
                  <a:pt x="701362" y="1540239"/>
                  <a:pt x="625887" y="1464764"/>
                  <a:pt x="532783" y="1464764"/>
                </a:cubicBezTo>
                <a:lnTo>
                  <a:pt x="0" y="1464764"/>
                </a:lnTo>
                <a:lnTo>
                  <a:pt x="0" y="0"/>
                </a:lnTo>
                <a:lnTo>
                  <a:pt x="2504762" y="0"/>
                </a:lnTo>
                <a:close/>
              </a:path>
            </a:pathLst>
          </a:custGeom>
        </p:spPr>
      </p:pic>
      <p:sp>
        <p:nvSpPr>
          <p:cNvPr id="17" name="矩形 16"/>
          <p:cNvSpPr/>
          <p:nvPr/>
        </p:nvSpPr>
        <p:spPr>
          <a:xfrm>
            <a:off x="664845" y="454025"/>
            <a:ext cx="5081270" cy="460375"/>
          </a:xfrm>
          <a:prstGeom prst="rect">
            <a:avLst/>
          </a:prstGeom>
          <a:solidFill>
            <a:schemeClr val="accent6">
              <a:lumMod val="75000"/>
            </a:schemeClr>
          </a:solidFill>
        </p:spPr>
        <p:txBody>
          <a:bodyPr wrap="square">
            <a:spAutoFit/>
          </a:bodyPr>
          <a:lstStyle/>
          <a:p>
            <a:pPr algn="ctr"/>
            <a:r>
              <a:rPr lang="en-US" altLang="zh-CN" sz="2400" b="1" dirty="0">
                <a:solidFill>
                  <a:schemeClr val="bg1"/>
                </a:solidFill>
                <a:latin typeface="Arial" panose="020B0604020202020204" pitchFamily="34" charset="0"/>
                <a:ea typeface="Arial" panose="020B0604020202020204" pitchFamily="34" charset="0"/>
              </a:rPr>
              <a:t>PROBLEM STATEMENT </a:t>
            </a:r>
            <a:endParaRPr lang="en-US" altLang="zh-CN" sz="2400" b="1" dirty="0">
              <a:solidFill>
                <a:schemeClr val="bg1"/>
              </a:solidFill>
              <a:latin typeface="Arial" panose="020B0604020202020204" pitchFamily="34" charset="0"/>
              <a:ea typeface="Arial" panose="020B0604020202020204" pitchFamily="34" charset="0"/>
            </a:endParaRPr>
          </a:p>
        </p:txBody>
      </p:sp>
      <p:sp>
        <p:nvSpPr>
          <p:cNvPr id="10" name="矩形 9"/>
          <p:cNvSpPr/>
          <p:nvPr/>
        </p:nvSpPr>
        <p:spPr>
          <a:xfrm>
            <a:off x="749935" y="2738755"/>
            <a:ext cx="9984740" cy="2861310"/>
          </a:xfrm>
          <a:prstGeom prst="rect">
            <a:avLst/>
          </a:prstGeom>
          <a:solidFill>
            <a:srgbClr val="FCEFBA"/>
          </a:solidFill>
        </p:spPr>
        <p:txBody>
          <a:bodyPr wrap="square">
            <a:spAutoFit/>
          </a:bodyPr>
          <a:lstStyle/>
          <a:p>
            <a:pPr algn="just">
              <a:buFont typeface="Arial" panose="020B0604020202020204" pitchFamily="34" charset="0"/>
            </a:pPr>
            <a:r>
              <a:rPr lang="en-US" altLang="zh-CN" sz="2000" b="1" dirty="0">
                <a:solidFill>
                  <a:schemeClr val="accent6"/>
                </a:solidFill>
                <a:latin typeface="Arial" panose="020B0604020202020204" pitchFamily="34" charset="0"/>
                <a:ea typeface="Arial" panose="020B0604020202020204" pitchFamily="34" charset="0"/>
              </a:rPr>
              <a:t>The Audubon Society Field Guide to North American Mushrooms contains descriptions  of hypothetical samples corresponding to 23 species of gilled mushrooms in the  Agaricus and Lepiota Family Mushroom (1981). Each species is labelled as either  definitely edible, definitely poisonous, or maybe edible but not recommended. This last category was merged with the toxic category. The Guide asserts unequivocally that  there is no simple rule for judging a mushroom's edibility, such as "leaflets three, leave it  be" for Poisonous Oak and Ivy. </a:t>
            </a:r>
            <a:endParaRPr lang="en-US" altLang="zh-CN" sz="2000" b="1" dirty="0">
              <a:solidFill>
                <a:schemeClr val="accent6"/>
              </a:solidFill>
              <a:latin typeface="Arial" panose="020B0604020202020204" pitchFamily="34" charset="0"/>
              <a:ea typeface="Arial" panose="020B0604020202020204" pitchFamily="34" charset="0"/>
            </a:endParaRPr>
          </a:p>
          <a:p>
            <a:pPr algn="just">
              <a:buFont typeface="Arial" panose="020B0604020202020204" pitchFamily="34" charset="0"/>
            </a:pPr>
            <a:r>
              <a:rPr lang="en-US" altLang="zh-CN" sz="2000" b="1" dirty="0">
                <a:solidFill>
                  <a:schemeClr val="accent6"/>
                </a:solidFill>
                <a:latin typeface="Arial" panose="020B0604020202020204" pitchFamily="34" charset="0"/>
                <a:ea typeface="Arial" panose="020B0604020202020204" pitchFamily="34" charset="0"/>
              </a:rPr>
              <a:t>The main goal is to predict which mushroom is poisonous &amp; which is edible. </a:t>
            </a:r>
            <a:endParaRPr lang="en-US" altLang="zh-CN" sz="2000" b="1" dirty="0">
              <a:solidFill>
                <a:schemeClr val="accent6"/>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30832"/>
          <a:stretch>
            <a:fillRect/>
          </a:stretch>
        </p:blipFill>
        <p:spPr>
          <a:xfrm>
            <a:off x="3759200" y="283"/>
            <a:ext cx="8432296" cy="6857433"/>
          </a:xfrm>
          <a:prstGeom prst="rect">
            <a:avLst/>
          </a:prstGeom>
          <a:solidFill>
            <a:schemeClr val="bg1"/>
          </a:solidFill>
        </p:spPr>
      </p:pic>
      <p:pic>
        <p:nvPicPr>
          <p:cNvPr id="16" name="图片 15"/>
          <p:cNvPicPr>
            <a:picLocks noChangeAspect="1"/>
          </p:cNvPicPr>
          <p:nvPr/>
        </p:nvPicPr>
        <p:blipFill>
          <a:blip r:embed="rId2"/>
          <a:srcRect/>
          <a:stretch>
            <a:fillRect/>
          </a:stretch>
        </p:blipFill>
        <p:spPr>
          <a:xfrm rot="10800000">
            <a:off x="0" y="4619621"/>
            <a:ext cx="2504762" cy="2238095"/>
          </a:xfrm>
          <a:custGeom>
            <a:avLst/>
            <a:gdLst>
              <a:gd name="connsiteX0" fmla="*/ 2504762 w 2504762"/>
              <a:gd name="connsiteY0" fmla="*/ 2238095 h 2238095"/>
              <a:gd name="connsiteX1" fmla="*/ 701362 w 2504762"/>
              <a:gd name="connsiteY1" fmla="*/ 2238095 h 2238095"/>
              <a:gd name="connsiteX2" fmla="*/ 701362 w 2504762"/>
              <a:gd name="connsiteY2" fmla="*/ 1633343 h 2238095"/>
              <a:gd name="connsiteX3" fmla="*/ 532783 w 2504762"/>
              <a:gd name="connsiteY3" fmla="*/ 1464764 h 2238095"/>
              <a:gd name="connsiteX4" fmla="*/ 0 w 2504762"/>
              <a:gd name="connsiteY4" fmla="*/ 1464764 h 2238095"/>
              <a:gd name="connsiteX5" fmla="*/ 0 w 2504762"/>
              <a:gd name="connsiteY5" fmla="*/ 0 h 2238095"/>
              <a:gd name="connsiteX6" fmla="*/ 2504762 w 2504762"/>
              <a:gd name="connsiteY6" fmla="*/ 0 h 2238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4762" h="2238095">
                <a:moveTo>
                  <a:pt x="2504762" y="2238095"/>
                </a:moveTo>
                <a:lnTo>
                  <a:pt x="701362" y="2238095"/>
                </a:lnTo>
                <a:lnTo>
                  <a:pt x="701362" y="1633343"/>
                </a:lnTo>
                <a:cubicBezTo>
                  <a:pt x="701362" y="1540239"/>
                  <a:pt x="625887" y="1464764"/>
                  <a:pt x="532783" y="1464764"/>
                </a:cubicBezTo>
                <a:lnTo>
                  <a:pt x="0" y="1464764"/>
                </a:lnTo>
                <a:lnTo>
                  <a:pt x="0" y="0"/>
                </a:lnTo>
                <a:lnTo>
                  <a:pt x="2504762" y="0"/>
                </a:lnTo>
                <a:close/>
              </a:path>
            </a:pathLst>
          </a:custGeom>
        </p:spPr>
      </p:pic>
      <p:sp>
        <p:nvSpPr>
          <p:cNvPr id="17" name="矩形 16"/>
          <p:cNvSpPr/>
          <p:nvPr/>
        </p:nvSpPr>
        <p:spPr>
          <a:xfrm>
            <a:off x="786130" y="434975"/>
            <a:ext cx="3478530" cy="460375"/>
          </a:xfrm>
          <a:prstGeom prst="rect">
            <a:avLst/>
          </a:prstGeom>
          <a:solidFill>
            <a:schemeClr val="accent6">
              <a:lumMod val="75000"/>
            </a:schemeClr>
          </a:solidFill>
        </p:spPr>
        <p:txBody>
          <a:bodyPr wrap="square">
            <a:spAutoFit/>
          </a:bodyPr>
          <a:lstStyle/>
          <a:p>
            <a:pPr algn="ctr"/>
            <a:r>
              <a:rPr lang="en-US" altLang="zh-CN" sz="2400" b="1" dirty="0">
                <a:solidFill>
                  <a:schemeClr val="bg1"/>
                </a:solidFill>
                <a:latin typeface="Arial" panose="020B0604020202020204" pitchFamily="34" charset="0"/>
                <a:ea typeface="Arial" panose="020B0604020202020204" pitchFamily="34" charset="0"/>
              </a:rPr>
              <a:t>The Architecture</a:t>
            </a:r>
            <a:endParaRPr lang="en-US" altLang="zh-CN" sz="2400" b="1" dirty="0">
              <a:solidFill>
                <a:schemeClr val="bg1"/>
              </a:solidFill>
              <a:latin typeface="Arial" panose="020B0604020202020204" pitchFamily="34" charset="0"/>
              <a:ea typeface="Arial" panose="020B0604020202020204" pitchFamily="34" charset="0"/>
            </a:endParaRPr>
          </a:p>
        </p:txBody>
      </p:sp>
      <p:pic>
        <p:nvPicPr>
          <p:cNvPr id="2" name="Picture Placeholder 1" descr="architecture3"/>
          <p:cNvPicPr>
            <a:picLocks noChangeAspect="1"/>
          </p:cNvPicPr>
          <p:nvPr>
            <p:ph type="pic" sz="quarter" idx="10"/>
          </p:nvPr>
        </p:nvPicPr>
        <p:blipFill>
          <a:blip r:embed="rId3"/>
          <a:stretch>
            <a:fillRect/>
          </a:stretch>
        </p:blipFill>
        <p:spPr>
          <a:xfrm>
            <a:off x="675005" y="1782445"/>
            <a:ext cx="10501630" cy="35483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30832"/>
          <a:stretch>
            <a:fillRect/>
          </a:stretch>
        </p:blipFill>
        <p:spPr>
          <a:xfrm>
            <a:off x="3759200" y="283"/>
            <a:ext cx="8432296" cy="6857433"/>
          </a:xfrm>
          <a:prstGeom prst="rect">
            <a:avLst/>
          </a:prstGeom>
          <a:solidFill>
            <a:schemeClr val="bg1"/>
          </a:solidFill>
        </p:spPr>
      </p:pic>
      <p:pic>
        <p:nvPicPr>
          <p:cNvPr id="16" name="图片 15"/>
          <p:cNvPicPr>
            <a:picLocks noChangeAspect="1"/>
          </p:cNvPicPr>
          <p:nvPr/>
        </p:nvPicPr>
        <p:blipFill>
          <a:blip r:embed="rId2"/>
          <a:srcRect/>
          <a:stretch>
            <a:fillRect/>
          </a:stretch>
        </p:blipFill>
        <p:spPr>
          <a:xfrm rot="10800000">
            <a:off x="0" y="4619621"/>
            <a:ext cx="2504762" cy="2238095"/>
          </a:xfrm>
          <a:custGeom>
            <a:avLst/>
            <a:gdLst>
              <a:gd name="connsiteX0" fmla="*/ 2504762 w 2504762"/>
              <a:gd name="connsiteY0" fmla="*/ 2238095 h 2238095"/>
              <a:gd name="connsiteX1" fmla="*/ 701362 w 2504762"/>
              <a:gd name="connsiteY1" fmla="*/ 2238095 h 2238095"/>
              <a:gd name="connsiteX2" fmla="*/ 701362 w 2504762"/>
              <a:gd name="connsiteY2" fmla="*/ 1633343 h 2238095"/>
              <a:gd name="connsiteX3" fmla="*/ 532783 w 2504762"/>
              <a:gd name="connsiteY3" fmla="*/ 1464764 h 2238095"/>
              <a:gd name="connsiteX4" fmla="*/ 0 w 2504762"/>
              <a:gd name="connsiteY4" fmla="*/ 1464764 h 2238095"/>
              <a:gd name="connsiteX5" fmla="*/ 0 w 2504762"/>
              <a:gd name="connsiteY5" fmla="*/ 0 h 2238095"/>
              <a:gd name="connsiteX6" fmla="*/ 2504762 w 2504762"/>
              <a:gd name="connsiteY6" fmla="*/ 0 h 2238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4762" h="2238095">
                <a:moveTo>
                  <a:pt x="2504762" y="2238095"/>
                </a:moveTo>
                <a:lnTo>
                  <a:pt x="701362" y="2238095"/>
                </a:lnTo>
                <a:lnTo>
                  <a:pt x="701362" y="1633343"/>
                </a:lnTo>
                <a:cubicBezTo>
                  <a:pt x="701362" y="1540239"/>
                  <a:pt x="625887" y="1464764"/>
                  <a:pt x="532783" y="1464764"/>
                </a:cubicBezTo>
                <a:lnTo>
                  <a:pt x="0" y="1464764"/>
                </a:lnTo>
                <a:lnTo>
                  <a:pt x="0" y="0"/>
                </a:lnTo>
                <a:lnTo>
                  <a:pt x="2504762" y="0"/>
                </a:lnTo>
                <a:close/>
              </a:path>
            </a:pathLst>
          </a:custGeom>
        </p:spPr>
      </p:pic>
      <p:sp>
        <p:nvSpPr>
          <p:cNvPr id="10" name="矩形 9"/>
          <p:cNvSpPr/>
          <p:nvPr/>
        </p:nvSpPr>
        <p:spPr>
          <a:xfrm>
            <a:off x="1547495" y="1172845"/>
            <a:ext cx="8519160" cy="5477510"/>
          </a:xfrm>
          <a:prstGeom prst="rect">
            <a:avLst/>
          </a:prstGeom>
          <a:solidFill>
            <a:srgbClr val="FCEFBA"/>
          </a:solidFill>
        </p:spPr>
        <p:txBody>
          <a:bodyPr wrap="square">
            <a:spAutoFit/>
          </a:bodyPr>
          <a:lstStyle/>
          <a:p>
            <a:pPr algn="l">
              <a:buFont typeface="Arial" panose="020B0604020202020204" pitchFamily="34" charset="0"/>
            </a:pPr>
            <a:r>
              <a:rPr lang="en-US" altLang="zh-CN" sz="1400" b="1" dirty="0">
                <a:solidFill>
                  <a:schemeClr val="accent6"/>
                </a:solidFill>
                <a:latin typeface="Arial" panose="020B0604020202020204" pitchFamily="34" charset="0"/>
                <a:ea typeface="Arial" panose="020B0604020202020204" pitchFamily="34" charset="0"/>
              </a:rPr>
              <a:t>The dataset used in this project contains 8124 instances of mushrooms with 23 features like cap-shape, cap-surface, cap-color, bruises, odor, etc.</a:t>
            </a:r>
            <a:endParaRPr lang="en-US" altLang="zh-CN" sz="1400" b="1" dirty="0">
              <a:solidFill>
                <a:schemeClr val="accent6"/>
              </a:solidFill>
              <a:latin typeface="Arial" panose="020B0604020202020204" pitchFamily="34" charset="0"/>
              <a:ea typeface="Arial" panose="020B0604020202020204" pitchFamily="34" charset="0"/>
            </a:endParaRPr>
          </a:p>
          <a:p>
            <a:pPr algn="l">
              <a:buFont typeface="Arial" panose="020B0604020202020204" pitchFamily="34" charset="0"/>
            </a:pPr>
            <a:endParaRPr lang="en-US" altLang="zh-CN" sz="1400" b="1" dirty="0">
              <a:solidFill>
                <a:schemeClr val="accent6"/>
              </a:solidFill>
              <a:latin typeface="Arial" panose="020B0604020202020204" pitchFamily="34" charset="0"/>
              <a:ea typeface="Arial" panose="020B0604020202020204" pitchFamily="34" charset="0"/>
            </a:endParaRPr>
          </a:p>
          <a:p>
            <a:pPr algn="l">
              <a:buFont typeface="Arial" panose="020B0604020202020204" pitchFamily="34" charset="0"/>
            </a:pPr>
            <a:r>
              <a:rPr lang="en-US" altLang="zh-CN" sz="1400" b="1" dirty="0">
                <a:solidFill>
                  <a:schemeClr val="accent6"/>
                </a:solidFill>
                <a:latin typeface="Arial" panose="020B0604020202020204" pitchFamily="34" charset="0"/>
                <a:ea typeface="Arial" panose="020B0604020202020204" pitchFamily="34" charset="0"/>
              </a:rPr>
              <a:t>Attribute Information:</a:t>
            </a:r>
            <a:endParaRPr lang="en-US" altLang="zh-CN" sz="1400" b="1" dirty="0">
              <a:solidFill>
                <a:schemeClr val="accent6"/>
              </a:solidFill>
              <a:latin typeface="Arial" panose="020B0604020202020204" pitchFamily="34" charset="0"/>
              <a:ea typeface="Arial" panose="020B0604020202020204" pitchFamily="34" charset="0"/>
            </a:endParaRPr>
          </a:p>
          <a:p>
            <a:pPr algn="l">
              <a:buFont typeface="Arial" panose="020B0604020202020204" pitchFamily="34" charset="0"/>
            </a:pPr>
            <a:endParaRPr lang="en-US" altLang="zh-CN" sz="1400" b="1" dirty="0">
              <a:solidFill>
                <a:schemeClr val="accent6"/>
              </a:solidFill>
              <a:latin typeface="Arial" panose="020B0604020202020204" pitchFamily="34" charset="0"/>
              <a:ea typeface="Arial" panose="020B0604020202020204" pitchFamily="34" charset="0"/>
            </a:endParaRPr>
          </a:p>
          <a:p>
            <a:pPr algn="l">
              <a:buFont typeface="Arial" panose="020B0604020202020204" pitchFamily="34" charset="0"/>
            </a:pPr>
            <a:r>
              <a:rPr lang="en-US" altLang="zh-CN" sz="1400" b="1" dirty="0">
                <a:solidFill>
                  <a:schemeClr val="accent6"/>
                </a:solidFill>
                <a:latin typeface="Arial" panose="020B0604020202020204" pitchFamily="34" charset="0"/>
                <a:ea typeface="Arial" panose="020B0604020202020204" pitchFamily="34" charset="0"/>
              </a:rPr>
              <a:t>(classes: edible=e, poisonous=p)</a:t>
            </a:r>
            <a:endParaRPr lang="en-US" altLang="zh-CN" sz="1400" b="1" dirty="0">
              <a:solidFill>
                <a:schemeClr val="accent6"/>
              </a:solidFill>
              <a:latin typeface="Arial" panose="020B0604020202020204" pitchFamily="34" charset="0"/>
              <a:ea typeface="Arial" panose="020B0604020202020204" pitchFamily="34" charset="0"/>
            </a:endParaRPr>
          </a:p>
          <a:p>
            <a:pPr algn="l">
              <a:buFont typeface="Arial" panose="020B0604020202020204" pitchFamily="34" charset="0"/>
            </a:pPr>
            <a:endParaRPr lang="en-US" altLang="zh-CN" sz="1400" b="1" dirty="0">
              <a:solidFill>
                <a:schemeClr val="accent6"/>
              </a:solidFill>
              <a:latin typeface="Arial" panose="020B0604020202020204" pitchFamily="34" charset="0"/>
              <a:ea typeface="Arial" panose="020B0604020202020204" pitchFamily="34" charset="0"/>
            </a:endParaRPr>
          </a:p>
          <a:p>
            <a:pPr algn="l">
              <a:buFont typeface="Arial" panose="020B0604020202020204" pitchFamily="34" charset="0"/>
            </a:pPr>
            <a:r>
              <a:rPr lang="en-US" altLang="zh-CN" sz="1400" b="1" dirty="0">
                <a:solidFill>
                  <a:schemeClr val="accent6"/>
                </a:solidFill>
                <a:latin typeface="Arial" panose="020B0604020202020204" pitchFamily="34" charset="0"/>
                <a:ea typeface="Arial" panose="020B0604020202020204" pitchFamily="34" charset="0"/>
              </a:rPr>
              <a:t>cap-shape: bell=b,conical=c,convex=x,flat=f, knobbed=k,sunken=s</a:t>
            </a:r>
            <a:endParaRPr lang="en-US" altLang="zh-CN" sz="1400" b="1" dirty="0">
              <a:solidFill>
                <a:schemeClr val="accent6"/>
              </a:solidFill>
              <a:latin typeface="Arial" panose="020B0604020202020204" pitchFamily="34" charset="0"/>
              <a:ea typeface="Arial" panose="020B0604020202020204" pitchFamily="34" charset="0"/>
            </a:endParaRPr>
          </a:p>
          <a:p>
            <a:pPr algn="l">
              <a:buFont typeface="Arial" panose="020B0604020202020204" pitchFamily="34" charset="0"/>
            </a:pPr>
            <a:endParaRPr lang="en-US" altLang="zh-CN" sz="1400" b="1" dirty="0">
              <a:solidFill>
                <a:schemeClr val="accent6"/>
              </a:solidFill>
              <a:latin typeface="Arial" panose="020B0604020202020204" pitchFamily="34" charset="0"/>
              <a:ea typeface="Arial" panose="020B0604020202020204" pitchFamily="34" charset="0"/>
            </a:endParaRPr>
          </a:p>
          <a:p>
            <a:pPr algn="l">
              <a:buFont typeface="Arial" panose="020B0604020202020204" pitchFamily="34" charset="0"/>
            </a:pPr>
            <a:r>
              <a:rPr lang="en-US" altLang="zh-CN" sz="1400" b="1" dirty="0">
                <a:solidFill>
                  <a:schemeClr val="accent6"/>
                </a:solidFill>
                <a:latin typeface="Arial" panose="020B0604020202020204" pitchFamily="34" charset="0"/>
                <a:ea typeface="Arial" panose="020B0604020202020204" pitchFamily="34" charset="0"/>
              </a:rPr>
              <a:t>cap-surface: fibrous=f,grooves=g,scaly=y,smooth=s</a:t>
            </a:r>
            <a:endParaRPr lang="en-US" altLang="zh-CN" sz="1400" b="1" dirty="0">
              <a:solidFill>
                <a:schemeClr val="accent6"/>
              </a:solidFill>
              <a:latin typeface="Arial" panose="020B0604020202020204" pitchFamily="34" charset="0"/>
              <a:ea typeface="Arial" panose="020B0604020202020204" pitchFamily="34" charset="0"/>
            </a:endParaRPr>
          </a:p>
          <a:p>
            <a:pPr algn="l">
              <a:buFont typeface="Arial" panose="020B0604020202020204" pitchFamily="34" charset="0"/>
            </a:pPr>
            <a:endParaRPr lang="en-US" altLang="zh-CN" sz="1400" b="1" dirty="0">
              <a:solidFill>
                <a:schemeClr val="accent6"/>
              </a:solidFill>
              <a:latin typeface="Arial" panose="020B0604020202020204" pitchFamily="34" charset="0"/>
              <a:ea typeface="Arial" panose="020B0604020202020204" pitchFamily="34" charset="0"/>
            </a:endParaRPr>
          </a:p>
          <a:p>
            <a:pPr algn="l">
              <a:buFont typeface="Arial" panose="020B0604020202020204" pitchFamily="34" charset="0"/>
            </a:pPr>
            <a:r>
              <a:rPr lang="en-US" altLang="zh-CN" sz="1400" b="1" dirty="0">
                <a:solidFill>
                  <a:schemeClr val="accent6"/>
                </a:solidFill>
                <a:latin typeface="Arial" panose="020B0604020202020204" pitchFamily="34" charset="0"/>
                <a:ea typeface="Arial" panose="020B0604020202020204" pitchFamily="34" charset="0"/>
              </a:rPr>
              <a:t>cap-color: brown=n,buff=b,cinnamon=c,gray=g,green=r,pink=p,purple=u,red=e,white=w,yellow=y</a:t>
            </a:r>
            <a:endParaRPr lang="en-US" altLang="zh-CN" sz="1400" b="1" dirty="0">
              <a:solidFill>
                <a:schemeClr val="accent6"/>
              </a:solidFill>
              <a:latin typeface="Arial" panose="020B0604020202020204" pitchFamily="34" charset="0"/>
              <a:ea typeface="Arial" panose="020B0604020202020204" pitchFamily="34" charset="0"/>
            </a:endParaRPr>
          </a:p>
          <a:p>
            <a:pPr algn="l">
              <a:buFont typeface="Arial" panose="020B0604020202020204" pitchFamily="34" charset="0"/>
            </a:pPr>
            <a:endParaRPr lang="en-US" altLang="zh-CN" sz="1400" b="1" dirty="0">
              <a:solidFill>
                <a:schemeClr val="accent6"/>
              </a:solidFill>
              <a:latin typeface="Arial" panose="020B0604020202020204" pitchFamily="34" charset="0"/>
              <a:ea typeface="Arial" panose="020B0604020202020204" pitchFamily="34" charset="0"/>
            </a:endParaRPr>
          </a:p>
          <a:p>
            <a:pPr algn="l">
              <a:buFont typeface="Arial" panose="020B0604020202020204" pitchFamily="34" charset="0"/>
            </a:pPr>
            <a:r>
              <a:rPr lang="en-US" altLang="zh-CN" sz="1400" b="1" dirty="0">
                <a:solidFill>
                  <a:schemeClr val="accent6"/>
                </a:solidFill>
                <a:latin typeface="Arial" panose="020B0604020202020204" pitchFamily="34" charset="0"/>
                <a:ea typeface="Arial" panose="020B0604020202020204" pitchFamily="34" charset="0"/>
              </a:rPr>
              <a:t>bruises: bruises=t,no=f</a:t>
            </a:r>
            <a:endParaRPr lang="en-US" altLang="zh-CN" sz="1400" b="1" dirty="0">
              <a:solidFill>
                <a:schemeClr val="accent6"/>
              </a:solidFill>
              <a:latin typeface="Arial" panose="020B0604020202020204" pitchFamily="34" charset="0"/>
              <a:ea typeface="Arial" panose="020B0604020202020204" pitchFamily="34" charset="0"/>
            </a:endParaRPr>
          </a:p>
          <a:p>
            <a:pPr algn="l">
              <a:buFont typeface="Arial" panose="020B0604020202020204" pitchFamily="34" charset="0"/>
            </a:pPr>
            <a:endParaRPr lang="en-US" altLang="zh-CN" sz="1400" b="1" dirty="0">
              <a:solidFill>
                <a:schemeClr val="accent6"/>
              </a:solidFill>
              <a:latin typeface="Arial" panose="020B0604020202020204" pitchFamily="34" charset="0"/>
              <a:ea typeface="Arial" panose="020B0604020202020204" pitchFamily="34" charset="0"/>
            </a:endParaRPr>
          </a:p>
          <a:p>
            <a:pPr algn="l">
              <a:buFont typeface="Arial" panose="020B0604020202020204" pitchFamily="34" charset="0"/>
            </a:pPr>
            <a:r>
              <a:rPr lang="en-US" altLang="zh-CN" sz="1400" b="1" dirty="0">
                <a:solidFill>
                  <a:schemeClr val="accent6"/>
                </a:solidFill>
                <a:latin typeface="Arial" panose="020B0604020202020204" pitchFamily="34" charset="0"/>
                <a:ea typeface="Arial" panose="020B0604020202020204" pitchFamily="34" charset="0"/>
              </a:rPr>
              <a:t>odor: almond=a,anise=l,creosote=c,fishy=y,foul=f,musty=m,none=n,pungent=p,spicy=s</a:t>
            </a:r>
            <a:endParaRPr lang="en-US" altLang="zh-CN" sz="1400" b="1" dirty="0">
              <a:solidFill>
                <a:schemeClr val="accent6"/>
              </a:solidFill>
              <a:latin typeface="Arial" panose="020B0604020202020204" pitchFamily="34" charset="0"/>
              <a:ea typeface="Arial" panose="020B0604020202020204" pitchFamily="34" charset="0"/>
            </a:endParaRPr>
          </a:p>
          <a:p>
            <a:pPr algn="l">
              <a:buFont typeface="Arial" panose="020B0604020202020204" pitchFamily="34" charset="0"/>
            </a:pPr>
            <a:endParaRPr lang="en-US" altLang="zh-CN" sz="1400" b="1" dirty="0">
              <a:solidFill>
                <a:schemeClr val="accent6"/>
              </a:solidFill>
              <a:latin typeface="Arial" panose="020B0604020202020204" pitchFamily="34" charset="0"/>
              <a:ea typeface="Arial" panose="020B0604020202020204" pitchFamily="34" charset="0"/>
            </a:endParaRPr>
          </a:p>
          <a:p>
            <a:pPr algn="l">
              <a:buFont typeface="Arial" panose="020B0604020202020204" pitchFamily="34" charset="0"/>
            </a:pPr>
            <a:r>
              <a:rPr lang="en-US" altLang="zh-CN" sz="1400" b="1" dirty="0">
                <a:solidFill>
                  <a:schemeClr val="accent6"/>
                </a:solidFill>
                <a:latin typeface="Arial" panose="020B0604020202020204" pitchFamily="34" charset="0"/>
                <a:ea typeface="Arial" panose="020B0604020202020204" pitchFamily="34" charset="0"/>
              </a:rPr>
              <a:t>gill-attachment: attached=a,descending=d,free=f,notched=n</a:t>
            </a:r>
            <a:endParaRPr lang="en-US" altLang="zh-CN" sz="1400" b="1" dirty="0">
              <a:solidFill>
                <a:schemeClr val="accent6"/>
              </a:solidFill>
              <a:latin typeface="Arial" panose="020B0604020202020204" pitchFamily="34" charset="0"/>
              <a:ea typeface="Arial" panose="020B0604020202020204" pitchFamily="34" charset="0"/>
            </a:endParaRPr>
          </a:p>
          <a:p>
            <a:pPr algn="l">
              <a:buFont typeface="Arial" panose="020B0604020202020204" pitchFamily="34" charset="0"/>
            </a:pPr>
            <a:endParaRPr lang="en-US" altLang="zh-CN" sz="1400" b="1" dirty="0">
              <a:solidFill>
                <a:schemeClr val="accent6"/>
              </a:solidFill>
              <a:latin typeface="Arial" panose="020B0604020202020204" pitchFamily="34" charset="0"/>
              <a:ea typeface="Arial" panose="020B0604020202020204" pitchFamily="34" charset="0"/>
            </a:endParaRPr>
          </a:p>
          <a:p>
            <a:pPr algn="l">
              <a:buFont typeface="Arial" panose="020B0604020202020204" pitchFamily="34" charset="0"/>
            </a:pPr>
            <a:r>
              <a:rPr lang="en-US" altLang="zh-CN" sz="1400" b="1" dirty="0">
                <a:solidFill>
                  <a:schemeClr val="accent6"/>
                </a:solidFill>
                <a:latin typeface="Arial" panose="020B0604020202020204" pitchFamily="34" charset="0"/>
                <a:ea typeface="Arial" panose="020B0604020202020204" pitchFamily="34" charset="0"/>
              </a:rPr>
              <a:t>gill-spacing: close=c,crowded=w,distant=d</a:t>
            </a:r>
            <a:endParaRPr lang="en-US" altLang="zh-CN" sz="1400" b="1" dirty="0">
              <a:solidFill>
                <a:schemeClr val="accent6"/>
              </a:solidFill>
              <a:latin typeface="Arial" panose="020B0604020202020204" pitchFamily="34" charset="0"/>
              <a:ea typeface="Arial" panose="020B0604020202020204" pitchFamily="34" charset="0"/>
            </a:endParaRPr>
          </a:p>
          <a:p>
            <a:pPr algn="l">
              <a:buFont typeface="Arial" panose="020B0604020202020204" pitchFamily="34" charset="0"/>
            </a:pPr>
            <a:endParaRPr lang="en-US" altLang="zh-CN" sz="1400" b="1" dirty="0">
              <a:solidFill>
                <a:schemeClr val="accent6"/>
              </a:solidFill>
              <a:latin typeface="Arial" panose="020B0604020202020204" pitchFamily="34" charset="0"/>
              <a:ea typeface="Arial" panose="020B0604020202020204" pitchFamily="34" charset="0"/>
            </a:endParaRPr>
          </a:p>
          <a:p>
            <a:pPr algn="l">
              <a:buFont typeface="Arial" panose="020B0604020202020204" pitchFamily="34" charset="0"/>
            </a:pPr>
            <a:r>
              <a:rPr lang="en-US" altLang="zh-CN" sz="1400" b="1" dirty="0">
                <a:solidFill>
                  <a:schemeClr val="accent6"/>
                </a:solidFill>
                <a:latin typeface="Arial" panose="020B0604020202020204" pitchFamily="34" charset="0"/>
                <a:ea typeface="Arial" panose="020B0604020202020204" pitchFamily="34" charset="0"/>
              </a:rPr>
              <a:t>gill-size: broad=b,narrow=n</a:t>
            </a:r>
            <a:endParaRPr lang="en-US" altLang="zh-CN" sz="1400" b="1" dirty="0">
              <a:solidFill>
                <a:schemeClr val="accent6"/>
              </a:solidFill>
              <a:latin typeface="Arial" panose="020B0604020202020204" pitchFamily="34" charset="0"/>
              <a:ea typeface="Arial" panose="020B0604020202020204" pitchFamily="34" charset="0"/>
            </a:endParaRPr>
          </a:p>
          <a:p>
            <a:pPr algn="l">
              <a:buFont typeface="Arial" panose="020B0604020202020204" pitchFamily="34" charset="0"/>
            </a:pPr>
            <a:endParaRPr lang="en-US" altLang="zh-CN" sz="1400" b="1" dirty="0">
              <a:solidFill>
                <a:schemeClr val="accent6"/>
              </a:solidFill>
              <a:latin typeface="Arial" panose="020B0604020202020204" pitchFamily="34" charset="0"/>
              <a:ea typeface="Arial" panose="020B0604020202020204" pitchFamily="34" charset="0"/>
            </a:endParaRPr>
          </a:p>
          <a:p>
            <a:pPr algn="l">
              <a:buFont typeface="Arial" panose="020B0604020202020204" pitchFamily="34" charset="0"/>
            </a:pPr>
            <a:r>
              <a:rPr lang="en-US" altLang="zh-CN" sz="1400" b="1" dirty="0">
                <a:solidFill>
                  <a:schemeClr val="accent6"/>
                </a:solidFill>
                <a:latin typeface="Arial" panose="020B0604020202020204" pitchFamily="34" charset="0"/>
                <a:ea typeface="Arial" panose="020B0604020202020204" pitchFamily="34" charset="0"/>
              </a:rPr>
              <a:t>gill-color: black=k,brown=n,buff=b,chocolate=h,gray=g, green=r,orange=o,pink=p,purple=u,red=e,white=w,yellow=y</a:t>
            </a:r>
            <a:endParaRPr lang="en-US" altLang="zh-CN" sz="1400" b="1" dirty="0">
              <a:solidFill>
                <a:schemeClr val="accent6"/>
              </a:solidFill>
              <a:latin typeface="Arial" panose="020B0604020202020204" pitchFamily="34" charset="0"/>
              <a:ea typeface="Arial" panose="020B0604020202020204" pitchFamily="34" charset="0"/>
            </a:endParaRPr>
          </a:p>
        </p:txBody>
      </p:sp>
      <p:sp>
        <p:nvSpPr>
          <p:cNvPr id="2" name="矩形 16"/>
          <p:cNvSpPr/>
          <p:nvPr/>
        </p:nvSpPr>
        <p:spPr>
          <a:xfrm>
            <a:off x="431800" y="426085"/>
            <a:ext cx="4940935" cy="460375"/>
          </a:xfrm>
          <a:prstGeom prst="rect">
            <a:avLst/>
          </a:prstGeom>
          <a:solidFill>
            <a:schemeClr val="accent6">
              <a:lumMod val="75000"/>
            </a:schemeClr>
          </a:solidFill>
        </p:spPr>
        <p:txBody>
          <a:bodyPr wrap="square">
            <a:spAutoFit/>
          </a:bodyPr>
          <a:p>
            <a:pPr algn="ctr"/>
            <a:r>
              <a:rPr lang="en-US" altLang="zh-CN" sz="2400" b="1" dirty="0">
                <a:solidFill>
                  <a:schemeClr val="bg1"/>
                </a:solidFill>
                <a:latin typeface="Arial" panose="020B0604020202020204" pitchFamily="34" charset="0"/>
                <a:ea typeface="Arial" panose="020B0604020202020204" pitchFamily="34" charset="0"/>
              </a:rPr>
              <a:t>DATASET INFORMATION</a:t>
            </a:r>
            <a:endParaRPr lang="en-US" altLang="zh-CN" sz="2400" b="1"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30832"/>
          <a:stretch>
            <a:fillRect/>
          </a:stretch>
        </p:blipFill>
        <p:spPr>
          <a:xfrm>
            <a:off x="3759200" y="283"/>
            <a:ext cx="8432296" cy="6857433"/>
          </a:xfrm>
          <a:prstGeom prst="rect">
            <a:avLst/>
          </a:prstGeom>
          <a:solidFill>
            <a:schemeClr val="bg1"/>
          </a:solidFill>
        </p:spPr>
      </p:pic>
      <p:pic>
        <p:nvPicPr>
          <p:cNvPr id="16" name="图片 15"/>
          <p:cNvPicPr>
            <a:picLocks noChangeAspect="1"/>
          </p:cNvPicPr>
          <p:nvPr/>
        </p:nvPicPr>
        <p:blipFill>
          <a:blip r:embed="rId2"/>
          <a:srcRect/>
          <a:stretch>
            <a:fillRect/>
          </a:stretch>
        </p:blipFill>
        <p:spPr>
          <a:xfrm rot="10800000">
            <a:off x="0" y="4619621"/>
            <a:ext cx="2504762" cy="2238095"/>
          </a:xfrm>
          <a:custGeom>
            <a:avLst/>
            <a:gdLst>
              <a:gd name="connsiteX0" fmla="*/ 2504762 w 2504762"/>
              <a:gd name="connsiteY0" fmla="*/ 2238095 h 2238095"/>
              <a:gd name="connsiteX1" fmla="*/ 701362 w 2504762"/>
              <a:gd name="connsiteY1" fmla="*/ 2238095 h 2238095"/>
              <a:gd name="connsiteX2" fmla="*/ 701362 w 2504762"/>
              <a:gd name="connsiteY2" fmla="*/ 1633343 h 2238095"/>
              <a:gd name="connsiteX3" fmla="*/ 532783 w 2504762"/>
              <a:gd name="connsiteY3" fmla="*/ 1464764 h 2238095"/>
              <a:gd name="connsiteX4" fmla="*/ 0 w 2504762"/>
              <a:gd name="connsiteY4" fmla="*/ 1464764 h 2238095"/>
              <a:gd name="connsiteX5" fmla="*/ 0 w 2504762"/>
              <a:gd name="connsiteY5" fmla="*/ 0 h 2238095"/>
              <a:gd name="connsiteX6" fmla="*/ 2504762 w 2504762"/>
              <a:gd name="connsiteY6" fmla="*/ 0 h 2238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4762" h="2238095">
                <a:moveTo>
                  <a:pt x="2504762" y="2238095"/>
                </a:moveTo>
                <a:lnTo>
                  <a:pt x="701362" y="2238095"/>
                </a:lnTo>
                <a:lnTo>
                  <a:pt x="701362" y="1633343"/>
                </a:lnTo>
                <a:cubicBezTo>
                  <a:pt x="701362" y="1540239"/>
                  <a:pt x="625887" y="1464764"/>
                  <a:pt x="532783" y="1464764"/>
                </a:cubicBezTo>
                <a:lnTo>
                  <a:pt x="0" y="1464764"/>
                </a:lnTo>
                <a:lnTo>
                  <a:pt x="0" y="0"/>
                </a:lnTo>
                <a:lnTo>
                  <a:pt x="2504762" y="0"/>
                </a:lnTo>
                <a:close/>
              </a:path>
            </a:pathLst>
          </a:custGeom>
        </p:spPr>
      </p:pic>
      <p:sp>
        <p:nvSpPr>
          <p:cNvPr id="10" name="矩形 9"/>
          <p:cNvSpPr/>
          <p:nvPr/>
        </p:nvSpPr>
        <p:spPr>
          <a:xfrm>
            <a:off x="1000760" y="340360"/>
            <a:ext cx="9598025" cy="5692775"/>
          </a:xfrm>
          <a:prstGeom prst="rect">
            <a:avLst/>
          </a:prstGeom>
          <a:solidFill>
            <a:srgbClr val="FCEFBA"/>
          </a:solidFill>
        </p:spPr>
        <p:txBody>
          <a:bodyPr wrap="square">
            <a:spAutoFit/>
          </a:bodyPr>
          <a:lstStyle/>
          <a:p>
            <a:pPr algn="l">
              <a:buFont typeface="Arial" panose="020B0604020202020204" pitchFamily="34" charset="0"/>
            </a:pPr>
            <a:endParaRPr lang="en-US" altLang="zh-CN" sz="1400" b="1" dirty="0">
              <a:solidFill>
                <a:schemeClr val="accent6"/>
              </a:solidFill>
              <a:latin typeface="Arial" panose="020B0604020202020204" pitchFamily="34" charset="0"/>
              <a:ea typeface="Arial" panose="020B0604020202020204" pitchFamily="34" charset="0"/>
            </a:endParaRPr>
          </a:p>
          <a:p>
            <a:pPr algn="l">
              <a:buFont typeface="Arial" panose="020B0604020202020204" pitchFamily="34" charset="0"/>
            </a:pPr>
            <a:r>
              <a:rPr lang="en-US" altLang="zh-CN" sz="1400" b="1" dirty="0">
                <a:solidFill>
                  <a:schemeClr val="accent6"/>
                </a:solidFill>
                <a:latin typeface="Arial" panose="020B0604020202020204" pitchFamily="34" charset="0"/>
                <a:ea typeface="Arial" panose="020B0604020202020204" pitchFamily="34" charset="0"/>
              </a:rPr>
              <a:t>stalk-shape: enlarging=e,tapering=t</a:t>
            </a:r>
            <a:endParaRPr lang="en-US" altLang="zh-CN" sz="1400" b="1" dirty="0">
              <a:solidFill>
                <a:schemeClr val="accent6"/>
              </a:solidFill>
              <a:latin typeface="Arial" panose="020B0604020202020204" pitchFamily="34" charset="0"/>
              <a:ea typeface="Arial" panose="020B0604020202020204" pitchFamily="34" charset="0"/>
            </a:endParaRPr>
          </a:p>
          <a:p>
            <a:pPr algn="l">
              <a:buFont typeface="Arial" panose="020B0604020202020204" pitchFamily="34" charset="0"/>
            </a:pPr>
            <a:endParaRPr lang="en-US" altLang="zh-CN" sz="1400" b="1" dirty="0">
              <a:solidFill>
                <a:schemeClr val="accent6"/>
              </a:solidFill>
              <a:latin typeface="Arial" panose="020B0604020202020204" pitchFamily="34" charset="0"/>
              <a:ea typeface="Arial" panose="020B0604020202020204" pitchFamily="34" charset="0"/>
            </a:endParaRPr>
          </a:p>
          <a:p>
            <a:pPr algn="l">
              <a:buFont typeface="Arial" panose="020B0604020202020204" pitchFamily="34" charset="0"/>
            </a:pPr>
            <a:r>
              <a:rPr lang="en-US" altLang="zh-CN" sz="1400" b="1" dirty="0">
                <a:solidFill>
                  <a:schemeClr val="accent6"/>
                </a:solidFill>
                <a:latin typeface="Arial" panose="020B0604020202020204" pitchFamily="34" charset="0"/>
                <a:ea typeface="Arial" panose="020B0604020202020204" pitchFamily="34" charset="0"/>
              </a:rPr>
              <a:t>stalk-root: bulbous=b,club=c,cup=u,equal=e,rhizomorphs=z,rooted=r,missing=?</a:t>
            </a:r>
            <a:endParaRPr lang="en-US" altLang="zh-CN" sz="1400" b="1" dirty="0">
              <a:solidFill>
                <a:schemeClr val="accent6"/>
              </a:solidFill>
              <a:latin typeface="Arial" panose="020B0604020202020204" pitchFamily="34" charset="0"/>
              <a:ea typeface="Arial" panose="020B0604020202020204" pitchFamily="34" charset="0"/>
            </a:endParaRPr>
          </a:p>
          <a:p>
            <a:pPr algn="l">
              <a:buFont typeface="Arial" panose="020B0604020202020204" pitchFamily="34" charset="0"/>
            </a:pPr>
            <a:endParaRPr lang="en-US" altLang="zh-CN" sz="1400" b="1" dirty="0">
              <a:solidFill>
                <a:schemeClr val="accent6"/>
              </a:solidFill>
              <a:latin typeface="Arial" panose="020B0604020202020204" pitchFamily="34" charset="0"/>
              <a:ea typeface="Arial" panose="020B0604020202020204" pitchFamily="34" charset="0"/>
            </a:endParaRPr>
          </a:p>
          <a:p>
            <a:pPr algn="l">
              <a:buFont typeface="Arial" panose="020B0604020202020204" pitchFamily="34" charset="0"/>
            </a:pPr>
            <a:r>
              <a:rPr lang="en-US" altLang="zh-CN" sz="1400" b="1" dirty="0">
                <a:solidFill>
                  <a:schemeClr val="accent6"/>
                </a:solidFill>
                <a:latin typeface="Arial" panose="020B0604020202020204" pitchFamily="34" charset="0"/>
                <a:ea typeface="Arial" panose="020B0604020202020204" pitchFamily="34" charset="0"/>
              </a:rPr>
              <a:t>stalk-surface-above-ring: fibrous=f,scaly=y,silky=k,smooth=s</a:t>
            </a:r>
            <a:endParaRPr lang="en-US" altLang="zh-CN" sz="1400" b="1" dirty="0">
              <a:solidFill>
                <a:schemeClr val="accent6"/>
              </a:solidFill>
              <a:latin typeface="Arial" panose="020B0604020202020204" pitchFamily="34" charset="0"/>
              <a:ea typeface="Arial" panose="020B0604020202020204" pitchFamily="34" charset="0"/>
            </a:endParaRPr>
          </a:p>
          <a:p>
            <a:pPr algn="l">
              <a:buFont typeface="Arial" panose="020B0604020202020204" pitchFamily="34" charset="0"/>
            </a:pPr>
            <a:endParaRPr lang="en-US" altLang="zh-CN" sz="1400" b="1" dirty="0">
              <a:solidFill>
                <a:schemeClr val="accent6"/>
              </a:solidFill>
              <a:latin typeface="Arial" panose="020B0604020202020204" pitchFamily="34" charset="0"/>
              <a:ea typeface="Arial" panose="020B0604020202020204" pitchFamily="34" charset="0"/>
            </a:endParaRPr>
          </a:p>
          <a:p>
            <a:pPr algn="l">
              <a:buFont typeface="Arial" panose="020B0604020202020204" pitchFamily="34" charset="0"/>
            </a:pPr>
            <a:r>
              <a:rPr lang="en-US" altLang="zh-CN" sz="1400" b="1" dirty="0">
                <a:solidFill>
                  <a:schemeClr val="accent6"/>
                </a:solidFill>
                <a:latin typeface="Arial" panose="020B0604020202020204" pitchFamily="34" charset="0"/>
                <a:ea typeface="Arial" panose="020B0604020202020204" pitchFamily="34" charset="0"/>
              </a:rPr>
              <a:t>stalk-surface-below-ring: fibrous=f,scaly=y,silky=k,smooth=s</a:t>
            </a:r>
            <a:endParaRPr lang="en-US" altLang="zh-CN" sz="1400" b="1" dirty="0">
              <a:solidFill>
                <a:schemeClr val="accent6"/>
              </a:solidFill>
              <a:latin typeface="Arial" panose="020B0604020202020204" pitchFamily="34" charset="0"/>
              <a:ea typeface="Arial" panose="020B0604020202020204" pitchFamily="34" charset="0"/>
            </a:endParaRPr>
          </a:p>
          <a:p>
            <a:pPr algn="l">
              <a:buFont typeface="Arial" panose="020B0604020202020204" pitchFamily="34" charset="0"/>
            </a:pPr>
            <a:endParaRPr lang="en-US" altLang="zh-CN" sz="1400" b="1" dirty="0">
              <a:solidFill>
                <a:schemeClr val="accent6"/>
              </a:solidFill>
              <a:latin typeface="Arial" panose="020B0604020202020204" pitchFamily="34" charset="0"/>
              <a:ea typeface="Arial" panose="020B0604020202020204" pitchFamily="34" charset="0"/>
            </a:endParaRPr>
          </a:p>
          <a:p>
            <a:pPr algn="l">
              <a:buFont typeface="Arial" panose="020B0604020202020204" pitchFamily="34" charset="0"/>
            </a:pPr>
            <a:r>
              <a:rPr lang="en-US" altLang="zh-CN" sz="1400" b="1" dirty="0">
                <a:solidFill>
                  <a:schemeClr val="accent6"/>
                </a:solidFill>
                <a:latin typeface="Arial" panose="020B0604020202020204" pitchFamily="34" charset="0"/>
                <a:ea typeface="Arial" panose="020B0604020202020204" pitchFamily="34" charset="0"/>
              </a:rPr>
              <a:t>stalk-color-above-ring: brown=n,buff=b,cinnamon=c,gray=g,orange=o,pink=p,red=e,white=w,yellow=y</a:t>
            </a:r>
            <a:endParaRPr lang="en-US" altLang="zh-CN" sz="1400" b="1" dirty="0">
              <a:solidFill>
                <a:schemeClr val="accent6"/>
              </a:solidFill>
              <a:latin typeface="Arial" panose="020B0604020202020204" pitchFamily="34" charset="0"/>
              <a:ea typeface="Arial" panose="020B0604020202020204" pitchFamily="34" charset="0"/>
            </a:endParaRPr>
          </a:p>
          <a:p>
            <a:pPr algn="l">
              <a:buFont typeface="Arial" panose="020B0604020202020204" pitchFamily="34" charset="0"/>
            </a:pPr>
            <a:endParaRPr lang="en-US" altLang="zh-CN" sz="1400" b="1" dirty="0">
              <a:solidFill>
                <a:schemeClr val="accent6"/>
              </a:solidFill>
              <a:latin typeface="Arial" panose="020B0604020202020204" pitchFamily="34" charset="0"/>
              <a:ea typeface="Arial" panose="020B0604020202020204" pitchFamily="34" charset="0"/>
            </a:endParaRPr>
          </a:p>
          <a:p>
            <a:pPr algn="l">
              <a:buFont typeface="Arial" panose="020B0604020202020204" pitchFamily="34" charset="0"/>
            </a:pPr>
            <a:r>
              <a:rPr lang="en-US" altLang="zh-CN" sz="1400" b="1" dirty="0">
                <a:solidFill>
                  <a:schemeClr val="accent6"/>
                </a:solidFill>
                <a:latin typeface="Arial" panose="020B0604020202020204" pitchFamily="34" charset="0"/>
                <a:ea typeface="Arial" panose="020B0604020202020204" pitchFamily="34" charset="0"/>
              </a:rPr>
              <a:t>stalk-color-below-ring: brown=n,buff=b,cinnamon=c,gray=g,orange=o,pink=p,red=e,white=w,yellow=y</a:t>
            </a:r>
            <a:endParaRPr lang="en-US" altLang="zh-CN" sz="1400" b="1" dirty="0">
              <a:solidFill>
                <a:schemeClr val="accent6"/>
              </a:solidFill>
              <a:latin typeface="Arial" panose="020B0604020202020204" pitchFamily="34" charset="0"/>
              <a:ea typeface="Arial" panose="020B0604020202020204" pitchFamily="34" charset="0"/>
            </a:endParaRPr>
          </a:p>
          <a:p>
            <a:pPr algn="l">
              <a:buFont typeface="Arial" panose="020B0604020202020204" pitchFamily="34" charset="0"/>
            </a:pPr>
            <a:endParaRPr lang="en-US" altLang="zh-CN" sz="1400" b="1" dirty="0">
              <a:solidFill>
                <a:schemeClr val="accent6"/>
              </a:solidFill>
              <a:latin typeface="Arial" panose="020B0604020202020204" pitchFamily="34" charset="0"/>
              <a:ea typeface="Arial" panose="020B0604020202020204" pitchFamily="34" charset="0"/>
            </a:endParaRPr>
          </a:p>
          <a:p>
            <a:pPr algn="l">
              <a:buFont typeface="Arial" panose="020B0604020202020204" pitchFamily="34" charset="0"/>
            </a:pPr>
            <a:r>
              <a:rPr lang="en-US" altLang="zh-CN" sz="1400" b="1" dirty="0">
                <a:solidFill>
                  <a:schemeClr val="accent6"/>
                </a:solidFill>
                <a:latin typeface="Arial" panose="020B0604020202020204" pitchFamily="34" charset="0"/>
                <a:ea typeface="Arial" panose="020B0604020202020204" pitchFamily="34" charset="0"/>
              </a:rPr>
              <a:t>veil-type: partial=p,universal=u</a:t>
            </a:r>
            <a:endParaRPr lang="en-US" altLang="zh-CN" sz="1400" b="1" dirty="0">
              <a:solidFill>
                <a:schemeClr val="accent6"/>
              </a:solidFill>
              <a:latin typeface="Arial" panose="020B0604020202020204" pitchFamily="34" charset="0"/>
              <a:ea typeface="Arial" panose="020B0604020202020204" pitchFamily="34" charset="0"/>
            </a:endParaRPr>
          </a:p>
          <a:p>
            <a:pPr algn="l">
              <a:buFont typeface="Arial" panose="020B0604020202020204" pitchFamily="34" charset="0"/>
            </a:pPr>
            <a:endParaRPr lang="en-US" altLang="zh-CN" sz="1400" b="1" dirty="0">
              <a:solidFill>
                <a:schemeClr val="accent6"/>
              </a:solidFill>
              <a:latin typeface="Arial" panose="020B0604020202020204" pitchFamily="34" charset="0"/>
              <a:ea typeface="Arial" panose="020B0604020202020204" pitchFamily="34" charset="0"/>
            </a:endParaRPr>
          </a:p>
          <a:p>
            <a:pPr algn="l">
              <a:buFont typeface="Arial" panose="020B0604020202020204" pitchFamily="34" charset="0"/>
            </a:pPr>
            <a:r>
              <a:rPr lang="en-US" altLang="zh-CN" sz="1400" b="1" dirty="0">
                <a:solidFill>
                  <a:schemeClr val="accent6"/>
                </a:solidFill>
                <a:latin typeface="Arial" panose="020B0604020202020204" pitchFamily="34" charset="0"/>
                <a:ea typeface="Arial" panose="020B0604020202020204" pitchFamily="34" charset="0"/>
              </a:rPr>
              <a:t>veil-color: brown=n,orange=o,white=w,yellow=y</a:t>
            </a:r>
            <a:endParaRPr lang="en-US" altLang="zh-CN" sz="1400" b="1" dirty="0">
              <a:solidFill>
                <a:schemeClr val="accent6"/>
              </a:solidFill>
              <a:latin typeface="Arial" panose="020B0604020202020204" pitchFamily="34" charset="0"/>
              <a:ea typeface="Arial" panose="020B0604020202020204" pitchFamily="34" charset="0"/>
            </a:endParaRPr>
          </a:p>
          <a:p>
            <a:pPr algn="l">
              <a:buFont typeface="Arial" panose="020B0604020202020204" pitchFamily="34" charset="0"/>
            </a:pPr>
            <a:endParaRPr lang="en-US" altLang="zh-CN" sz="1400" b="1" dirty="0">
              <a:solidFill>
                <a:schemeClr val="accent6"/>
              </a:solidFill>
              <a:latin typeface="Arial" panose="020B0604020202020204" pitchFamily="34" charset="0"/>
              <a:ea typeface="Arial" panose="020B0604020202020204" pitchFamily="34" charset="0"/>
            </a:endParaRPr>
          </a:p>
          <a:p>
            <a:pPr algn="l">
              <a:buFont typeface="Arial" panose="020B0604020202020204" pitchFamily="34" charset="0"/>
            </a:pPr>
            <a:r>
              <a:rPr lang="en-US" altLang="zh-CN" sz="1400" b="1" dirty="0">
                <a:solidFill>
                  <a:schemeClr val="accent6"/>
                </a:solidFill>
                <a:latin typeface="Arial" panose="020B0604020202020204" pitchFamily="34" charset="0"/>
                <a:ea typeface="Arial" panose="020B0604020202020204" pitchFamily="34" charset="0"/>
              </a:rPr>
              <a:t>ring-number : none=n,one=o,two=t</a:t>
            </a:r>
            <a:endParaRPr lang="en-US" altLang="zh-CN" sz="1400" b="1" dirty="0">
              <a:solidFill>
                <a:schemeClr val="accent6"/>
              </a:solidFill>
              <a:latin typeface="Arial" panose="020B0604020202020204" pitchFamily="34" charset="0"/>
              <a:ea typeface="Arial" panose="020B0604020202020204" pitchFamily="34" charset="0"/>
            </a:endParaRPr>
          </a:p>
          <a:p>
            <a:pPr algn="l">
              <a:buFont typeface="Arial" panose="020B0604020202020204" pitchFamily="34" charset="0"/>
            </a:pPr>
            <a:endParaRPr lang="en-US" altLang="zh-CN" sz="1400" b="1" dirty="0">
              <a:solidFill>
                <a:schemeClr val="accent6"/>
              </a:solidFill>
              <a:latin typeface="Arial" panose="020B0604020202020204" pitchFamily="34" charset="0"/>
              <a:ea typeface="Arial" panose="020B0604020202020204" pitchFamily="34" charset="0"/>
            </a:endParaRPr>
          </a:p>
          <a:p>
            <a:pPr algn="l">
              <a:buFont typeface="Arial" panose="020B0604020202020204" pitchFamily="34" charset="0"/>
            </a:pPr>
            <a:r>
              <a:rPr lang="en-US" altLang="zh-CN" sz="1400" b="1" dirty="0">
                <a:solidFill>
                  <a:schemeClr val="accent6"/>
                </a:solidFill>
                <a:latin typeface="Arial" panose="020B0604020202020204" pitchFamily="34" charset="0"/>
                <a:ea typeface="Arial" panose="020B0604020202020204" pitchFamily="34" charset="0"/>
              </a:rPr>
              <a:t>ring-type : cobwebby=c,evanescent=e,flaring=f,large=l,none=n,pendant=p,sheathing=s,zone=z</a:t>
            </a:r>
            <a:endParaRPr lang="en-US" altLang="zh-CN" sz="1400" b="1" dirty="0">
              <a:solidFill>
                <a:schemeClr val="accent6"/>
              </a:solidFill>
              <a:latin typeface="Arial" panose="020B0604020202020204" pitchFamily="34" charset="0"/>
              <a:ea typeface="Arial" panose="020B0604020202020204" pitchFamily="34" charset="0"/>
            </a:endParaRPr>
          </a:p>
          <a:p>
            <a:pPr algn="l">
              <a:buFont typeface="Arial" panose="020B0604020202020204" pitchFamily="34" charset="0"/>
            </a:pPr>
            <a:endParaRPr lang="en-US" altLang="zh-CN" sz="1400" b="1" dirty="0">
              <a:solidFill>
                <a:schemeClr val="accent6"/>
              </a:solidFill>
              <a:latin typeface="Arial" panose="020B0604020202020204" pitchFamily="34" charset="0"/>
              <a:ea typeface="Arial" panose="020B0604020202020204" pitchFamily="34" charset="0"/>
            </a:endParaRPr>
          </a:p>
          <a:p>
            <a:pPr algn="l">
              <a:buFont typeface="Arial" panose="020B0604020202020204" pitchFamily="34" charset="0"/>
            </a:pPr>
            <a:r>
              <a:rPr lang="en-US" altLang="zh-CN" sz="1400" b="1" dirty="0">
                <a:solidFill>
                  <a:schemeClr val="accent6"/>
                </a:solidFill>
                <a:latin typeface="Arial" panose="020B0604020202020204" pitchFamily="34" charset="0"/>
                <a:ea typeface="Arial" panose="020B0604020202020204" pitchFamily="34" charset="0"/>
              </a:rPr>
              <a:t>spore-print-color : black=k,brown=n,buff=b,chocolate=h,green=r,orange=o,purple=u,white=w,yellow=y</a:t>
            </a:r>
            <a:endParaRPr lang="en-US" altLang="zh-CN" sz="1400" b="1" dirty="0">
              <a:solidFill>
                <a:schemeClr val="accent6"/>
              </a:solidFill>
              <a:latin typeface="Arial" panose="020B0604020202020204" pitchFamily="34" charset="0"/>
              <a:ea typeface="Arial" panose="020B0604020202020204" pitchFamily="34" charset="0"/>
            </a:endParaRPr>
          </a:p>
          <a:p>
            <a:pPr algn="l">
              <a:buFont typeface="Arial" panose="020B0604020202020204" pitchFamily="34" charset="0"/>
            </a:pPr>
            <a:endParaRPr lang="en-US" altLang="zh-CN" sz="1400" b="1" dirty="0">
              <a:solidFill>
                <a:schemeClr val="accent6"/>
              </a:solidFill>
              <a:latin typeface="Arial" panose="020B0604020202020204" pitchFamily="34" charset="0"/>
              <a:ea typeface="Arial" panose="020B0604020202020204" pitchFamily="34" charset="0"/>
            </a:endParaRPr>
          </a:p>
          <a:p>
            <a:pPr algn="l">
              <a:buFont typeface="Arial" panose="020B0604020202020204" pitchFamily="34" charset="0"/>
            </a:pPr>
            <a:r>
              <a:rPr lang="en-US" altLang="zh-CN" sz="1400" b="1" dirty="0">
                <a:solidFill>
                  <a:schemeClr val="accent6"/>
                </a:solidFill>
                <a:latin typeface="Arial" panose="020B0604020202020204" pitchFamily="34" charset="0"/>
                <a:ea typeface="Arial" panose="020B0604020202020204" pitchFamily="34" charset="0"/>
              </a:rPr>
              <a:t>population: abundant=a,clustered=c,numerous=n,scattered=s,several=v,solitary=y</a:t>
            </a:r>
            <a:endParaRPr lang="en-US" altLang="zh-CN" sz="1400" b="1" dirty="0">
              <a:solidFill>
                <a:schemeClr val="accent6"/>
              </a:solidFill>
              <a:latin typeface="Arial" panose="020B0604020202020204" pitchFamily="34" charset="0"/>
              <a:ea typeface="Arial" panose="020B0604020202020204" pitchFamily="34" charset="0"/>
            </a:endParaRPr>
          </a:p>
          <a:p>
            <a:pPr algn="l">
              <a:buFont typeface="Arial" panose="020B0604020202020204" pitchFamily="34" charset="0"/>
            </a:pPr>
            <a:endParaRPr lang="en-US" altLang="zh-CN" sz="1400" b="1" dirty="0">
              <a:solidFill>
                <a:schemeClr val="accent6"/>
              </a:solidFill>
              <a:latin typeface="Arial" panose="020B0604020202020204" pitchFamily="34" charset="0"/>
              <a:ea typeface="Arial" panose="020B0604020202020204" pitchFamily="34" charset="0"/>
            </a:endParaRPr>
          </a:p>
          <a:p>
            <a:pPr algn="l">
              <a:buFont typeface="Arial" panose="020B0604020202020204" pitchFamily="34" charset="0"/>
            </a:pPr>
            <a:r>
              <a:rPr lang="en-US" altLang="zh-CN" sz="1400" b="1" dirty="0">
                <a:solidFill>
                  <a:schemeClr val="accent6"/>
                </a:solidFill>
                <a:latin typeface="Arial" panose="020B0604020202020204" pitchFamily="34" charset="0"/>
                <a:ea typeface="Arial" panose="020B0604020202020204" pitchFamily="34" charset="0"/>
              </a:rPr>
              <a:t>habitat: grasses=g,leaves=l,meadows=m,paths=p,urban=u,waste=w,woods=d</a:t>
            </a:r>
            <a:endParaRPr lang="en-US" altLang="zh-CN" sz="1400" b="1" dirty="0">
              <a:solidFill>
                <a:schemeClr val="accent6"/>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30832"/>
          <a:stretch>
            <a:fillRect/>
          </a:stretch>
        </p:blipFill>
        <p:spPr>
          <a:xfrm>
            <a:off x="3759200" y="283"/>
            <a:ext cx="8432296" cy="6857433"/>
          </a:xfrm>
          <a:prstGeom prst="rect">
            <a:avLst/>
          </a:prstGeom>
          <a:solidFill>
            <a:schemeClr val="bg1"/>
          </a:solidFill>
        </p:spPr>
      </p:pic>
      <p:pic>
        <p:nvPicPr>
          <p:cNvPr id="16" name="图片 15"/>
          <p:cNvPicPr>
            <a:picLocks noChangeAspect="1"/>
          </p:cNvPicPr>
          <p:nvPr/>
        </p:nvPicPr>
        <p:blipFill>
          <a:blip r:embed="rId2"/>
          <a:srcRect/>
          <a:stretch>
            <a:fillRect/>
          </a:stretch>
        </p:blipFill>
        <p:spPr>
          <a:xfrm rot="10800000">
            <a:off x="0" y="4619621"/>
            <a:ext cx="2504762" cy="2238095"/>
          </a:xfrm>
          <a:custGeom>
            <a:avLst/>
            <a:gdLst>
              <a:gd name="connsiteX0" fmla="*/ 2504762 w 2504762"/>
              <a:gd name="connsiteY0" fmla="*/ 2238095 h 2238095"/>
              <a:gd name="connsiteX1" fmla="*/ 701362 w 2504762"/>
              <a:gd name="connsiteY1" fmla="*/ 2238095 h 2238095"/>
              <a:gd name="connsiteX2" fmla="*/ 701362 w 2504762"/>
              <a:gd name="connsiteY2" fmla="*/ 1633343 h 2238095"/>
              <a:gd name="connsiteX3" fmla="*/ 532783 w 2504762"/>
              <a:gd name="connsiteY3" fmla="*/ 1464764 h 2238095"/>
              <a:gd name="connsiteX4" fmla="*/ 0 w 2504762"/>
              <a:gd name="connsiteY4" fmla="*/ 1464764 h 2238095"/>
              <a:gd name="connsiteX5" fmla="*/ 0 w 2504762"/>
              <a:gd name="connsiteY5" fmla="*/ 0 h 2238095"/>
              <a:gd name="connsiteX6" fmla="*/ 2504762 w 2504762"/>
              <a:gd name="connsiteY6" fmla="*/ 0 h 2238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4762" h="2238095">
                <a:moveTo>
                  <a:pt x="2504762" y="2238095"/>
                </a:moveTo>
                <a:lnTo>
                  <a:pt x="701362" y="2238095"/>
                </a:lnTo>
                <a:lnTo>
                  <a:pt x="701362" y="1633343"/>
                </a:lnTo>
                <a:cubicBezTo>
                  <a:pt x="701362" y="1540239"/>
                  <a:pt x="625887" y="1464764"/>
                  <a:pt x="532783" y="1464764"/>
                </a:cubicBezTo>
                <a:lnTo>
                  <a:pt x="0" y="1464764"/>
                </a:lnTo>
                <a:lnTo>
                  <a:pt x="0" y="0"/>
                </a:lnTo>
                <a:lnTo>
                  <a:pt x="2504762" y="0"/>
                </a:lnTo>
                <a:close/>
              </a:path>
            </a:pathLst>
          </a:custGeom>
        </p:spPr>
      </p:pic>
      <p:pic>
        <p:nvPicPr>
          <p:cNvPr id="2" name="Content Placeholder 1"/>
          <p:cNvPicPr>
            <a:picLocks noChangeAspect="1"/>
          </p:cNvPicPr>
          <p:nvPr>
            <p:ph sz="half" idx="2"/>
          </p:nvPr>
        </p:nvPicPr>
        <p:blipFill>
          <a:blip r:embed="rId3"/>
          <a:stretch>
            <a:fillRect/>
          </a:stretch>
        </p:blipFill>
        <p:spPr>
          <a:xfrm>
            <a:off x="568325" y="3964940"/>
            <a:ext cx="11309350" cy="2670175"/>
          </a:xfrm>
          <a:prstGeom prst="rect">
            <a:avLst/>
          </a:prstGeom>
          <a:ln>
            <a:solidFill>
              <a:schemeClr val="tx1"/>
            </a:solidFill>
          </a:ln>
        </p:spPr>
      </p:pic>
      <p:sp>
        <p:nvSpPr>
          <p:cNvPr id="4" name="矩形 16"/>
          <p:cNvSpPr/>
          <p:nvPr/>
        </p:nvSpPr>
        <p:spPr>
          <a:xfrm>
            <a:off x="425450" y="490855"/>
            <a:ext cx="5854065" cy="829945"/>
          </a:xfrm>
          <a:prstGeom prst="rect">
            <a:avLst/>
          </a:prstGeom>
          <a:solidFill>
            <a:schemeClr val="accent6"/>
          </a:solidFill>
        </p:spPr>
        <p:txBody>
          <a:bodyPr wrap="square">
            <a:spAutoFit/>
          </a:bodyPr>
          <a:p>
            <a:pPr algn="l"/>
            <a:r>
              <a:rPr lang="en-US" sz="2400" b="1">
                <a:solidFill>
                  <a:schemeClr val="bg1"/>
                </a:solidFill>
                <a:latin typeface="Arial" panose="020B0604020202020204" pitchFamily="34" charset="0"/>
                <a:cs typeface="Arial" panose="020B0604020202020204" pitchFamily="34" charset="0"/>
                <a:sym typeface="+mn-ea"/>
              </a:rPr>
              <a:t>The data set is given in csv file</a:t>
            </a:r>
            <a:endParaRPr lang="en-US" sz="2400" b="1">
              <a:solidFill>
                <a:schemeClr val="bg1"/>
              </a:solidFill>
              <a:latin typeface="Arial" panose="020B0604020202020204" pitchFamily="34" charset="0"/>
              <a:cs typeface="Arial" panose="020B0604020202020204" pitchFamily="34" charset="0"/>
            </a:endParaRPr>
          </a:p>
          <a:p>
            <a:pPr algn="l"/>
            <a:r>
              <a:rPr lang="en-US" sz="2400" b="1">
                <a:solidFill>
                  <a:schemeClr val="bg1"/>
                </a:solidFill>
                <a:latin typeface="Arial" panose="020B0604020202020204" pitchFamily="34" charset="0"/>
                <a:cs typeface="Arial" panose="020B0604020202020204" pitchFamily="34" charset="0"/>
                <a:sym typeface="+mn-ea"/>
              </a:rPr>
              <a:t>Column and about data set as follows :</a:t>
            </a:r>
            <a:endParaRPr lang="en-US" altLang="zh-CN" sz="2400" b="1"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pic>
        <p:nvPicPr>
          <p:cNvPr id="3" name="Content Placeholder 2" descr="view"/>
          <p:cNvPicPr>
            <a:picLocks noChangeAspect="1"/>
          </p:cNvPicPr>
          <p:nvPr>
            <p:ph sz="half" idx="1"/>
          </p:nvPr>
        </p:nvPicPr>
        <p:blipFill>
          <a:blip r:embed="rId4"/>
          <a:stretch>
            <a:fillRect/>
          </a:stretch>
        </p:blipFill>
        <p:spPr>
          <a:xfrm>
            <a:off x="568325" y="1873250"/>
            <a:ext cx="6334125" cy="19710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片 44"/>
          <p:cNvPicPr>
            <a:picLocks noChangeAspect="1"/>
          </p:cNvPicPr>
          <p:nvPr/>
        </p:nvPicPr>
        <p:blipFill>
          <a:blip r:embed="rId1"/>
          <a:stretch>
            <a:fillRect/>
          </a:stretch>
        </p:blipFill>
        <p:spPr>
          <a:xfrm rot="10800000">
            <a:off x="0" y="0"/>
            <a:ext cx="2914286" cy="1133333"/>
          </a:xfrm>
          <a:prstGeom prst="rect">
            <a:avLst/>
          </a:prstGeom>
        </p:spPr>
      </p:pic>
      <p:sp>
        <p:nvSpPr>
          <p:cNvPr id="8" name="天启设计模板 盗取必究"/>
          <p:cNvSpPr txBox="1"/>
          <p:nvPr/>
        </p:nvSpPr>
        <p:spPr>
          <a:xfrm>
            <a:off x="664444" y="801860"/>
            <a:ext cx="4331335" cy="521970"/>
          </a:xfrm>
          <a:prstGeom prst="rect">
            <a:avLst/>
          </a:prstGeom>
          <a:noFill/>
        </p:spPr>
        <p:txBody>
          <a:bodyPr wrap="none" rtlCol="0">
            <a:spAutoFit/>
          </a:bodyPr>
          <a:p>
            <a:r>
              <a:rPr lang="en-US" altLang="zh-CN" sz="2800" b="1" dirty="0">
                <a:solidFill>
                  <a:schemeClr val="bg1"/>
                </a:solidFill>
                <a:highlight>
                  <a:srgbClr val="008080"/>
                </a:highlight>
                <a:latin typeface="Arial" panose="020B0604020202020204" pitchFamily="34" charset="0"/>
                <a:ea typeface="Arial" panose="020B0604020202020204" pitchFamily="34" charset="0"/>
              </a:rPr>
              <a:t>2-D  Categorical Graphs </a:t>
            </a:r>
            <a:endParaRPr lang="en-US" altLang="zh-CN" sz="2800" b="1" dirty="0">
              <a:solidFill>
                <a:schemeClr val="bg1"/>
              </a:solidFill>
              <a:highlight>
                <a:srgbClr val="008080"/>
              </a:highlight>
              <a:latin typeface="Arial" panose="020B0604020202020204" pitchFamily="34" charset="0"/>
              <a:ea typeface="Arial" panose="020B0604020202020204" pitchFamily="34" charset="0"/>
            </a:endParaRPr>
          </a:p>
        </p:txBody>
      </p:sp>
      <p:pic>
        <p:nvPicPr>
          <p:cNvPr id="16" name="Content Placeholder 15" descr="a1"/>
          <p:cNvPicPr>
            <a:picLocks noChangeAspect="1"/>
          </p:cNvPicPr>
          <p:nvPr>
            <p:ph sz="half" idx="1"/>
          </p:nvPr>
        </p:nvPicPr>
        <p:blipFill>
          <a:blip r:embed="rId2">
            <a:lum contrast="18000"/>
          </a:blip>
          <a:stretch>
            <a:fillRect/>
          </a:stretch>
        </p:blipFill>
        <p:spPr>
          <a:xfrm>
            <a:off x="484505" y="1826260"/>
            <a:ext cx="3273425" cy="2048510"/>
          </a:xfrm>
          <a:prstGeom prst="rect">
            <a:avLst/>
          </a:prstGeom>
          <a:ln>
            <a:solidFill>
              <a:schemeClr val="tx1"/>
            </a:solidFill>
          </a:ln>
        </p:spPr>
      </p:pic>
      <p:pic>
        <p:nvPicPr>
          <p:cNvPr id="29" name="Picture 28" descr="a6"/>
          <p:cNvPicPr>
            <a:picLocks noChangeAspect="1"/>
          </p:cNvPicPr>
          <p:nvPr/>
        </p:nvPicPr>
        <p:blipFill>
          <a:blip r:embed="rId3"/>
          <a:stretch>
            <a:fillRect/>
          </a:stretch>
        </p:blipFill>
        <p:spPr>
          <a:xfrm>
            <a:off x="7781290" y="1882140"/>
            <a:ext cx="4064000" cy="4052570"/>
          </a:xfrm>
          <a:prstGeom prst="rect">
            <a:avLst/>
          </a:prstGeom>
          <a:ln>
            <a:solidFill>
              <a:schemeClr val="tx1"/>
            </a:solidFill>
          </a:ln>
        </p:spPr>
      </p:pic>
      <p:pic>
        <p:nvPicPr>
          <p:cNvPr id="46" name="Picture 45" descr="a4"/>
          <p:cNvPicPr>
            <a:picLocks noChangeAspect="1"/>
          </p:cNvPicPr>
          <p:nvPr/>
        </p:nvPicPr>
        <p:blipFill>
          <a:blip r:embed="rId4"/>
          <a:stretch>
            <a:fillRect/>
          </a:stretch>
        </p:blipFill>
        <p:spPr>
          <a:xfrm>
            <a:off x="4189730" y="1882140"/>
            <a:ext cx="3291840" cy="2048510"/>
          </a:xfrm>
          <a:prstGeom prst="rect">
            <a:avLst/>
          </a:prstGeom>
          <a:ln>
            <a:solidFill>
              <a:schemeClr val="tx1"/>
            </a:solidFill>
          </a:ln>
        </p:spPr>
      </p:pic>
      <p:pic>
        <p:nvPicPr>
          <p:cNvPr id="47" name="Picture 46" descr="a3"/>
          <p:cNvPicPr>
            <a:picLocks noChangeAspect="1"/>
          </p:cNvPicPr>
          <p:nvPr/>
        </p:nvPicPr>
        <p:blipFill>
          <a:blip r:embed="rId5"/>
          <a:stretch>
            <a:fillRect/>
          </a:stretch>
        </p:blipFill>
        <p:spPr>
          <a:xfrm>
            <a:off x="2301240" y="4171950"/>
            <a:ext cx="4028440" cy="2527935"/>
          </a:xfrm>
          <a:prstGeom prst="rect">
            <a:avLst/>
          </a:prstGeom>
          <a:ln>
            <a:solidFill>
              <a:schemeClr val="tx1"/>
            </a:solid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3905</Words>
  <Application>WPS Presentation</Application>
  <PresentationFormat>宽屏</PresentationFormat>
  <Paragraphs>159</Paragraphs>
  <Slides>16</Slides>
  <Notes>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Arial</vt:lpstr>
      <vt:lpstr>SimSun</vt:lpstr>
      <vt:lpstr>Wingdings</vt:lpstr>
      <vt:lpstr>等线</vt:lpstr>
      <vt:lpstr>Microsoft YaHei</vt:lpstr>
      <vt:lpstr>Arial Unicode MS</vt:lpstr>
      <vt:lpstr>Calibri</vt:lpstr>
      <vt:lpstr>张海山锐线体2.0</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rohan</cp:lastModifiedBy>
  <cp:revision>12</cp:revision>
  <dcterms:created xsi:type="dcterms:W3CDTF">2019-09-05T08:28:00Z</dcterms:created>
  <dcterms:modified xsi:type="dcterms:W3CDTF">2023-09-18T16:20:56Z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1033-11.2.0.11225</vt:lpwstr>
  </property>
  <property fmtid="{D5CDD505-2E9C-101B-9397-08002B2CF9AE}" pid="3" name="ICV">
    <vt:lpwstr>8CA19037F36B46989600101C32156BC1</vt:lpwstr>
  </property>
</Properties>
</file>