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4"/>
      <p:bold r:id="rId5"/>
    </p:embeddedFont>
    <p:embeddedFont>
      <p:font typeface="Comfortaa" panose="020B0604020202020204" charset="0"/>
      <p:regular r:id="rId6"/>
      <p:bold r:id="rId7"/>
    </p:embeddedFont>
    <p:embeddedFont>
      <p:font typeface="Oswald Medium" panose="00000600000000000000" pitchFamily="2" charset="0"/>
      <p:regular r:id="rId8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 flipH="1">
            <a:off x="4302173" y="2484262"/>
            <a:ext cx="4841798" cy="265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50" tIns="69750" rIns="69750" bIns="69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277BD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277BD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277BD"/>
                </a:solidFill>
                <a:latin typeface="Arial Black" panose="020B0A04020102020204" pitchFamily="34" charset="0"/>
                <a:ea typeface="Oswald Medium"/>
                <a:cs typeface="Oswald Medium"/>
                <a:sym typeface="Oswald Medium"/>
              </a:rPr>
              <a:t>MVN, JS &amp; RVR College of Arts and Science  </a:t>
            </a:r>
            <a:r>
              <a:rPr lang="en" sz="1900" dirty="0">
                <a:solidFill>
                  <a:srgbClr val="0277BD"/>
                </a:solidFill>
                <a:latin typeface="Arial Black" panose="020B0A04020102020204" pitchFamily="34" charset="0"/>
                <a:ea typeface="Oswald Medium"/>
                <a:cs typeface="Oswald Medium"/>
                <a:sym typeface="Oswald Medium"/>
              </a:rPr>
              <a:t>Malikipuram </a:t>
            </a:r>
            <a:endParaRPr sz="1900" dirty="0">
              <a:solidFill>
                <a:srgbClr val="0277BD"/>
              </a:solidFill>
              <a:latin typeface="Arial Black" panose="020B0A04020102020204" pitchFamily="34" charset="0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277BD"/>
                </a:solidFill>
                <a:latin typeface="Arial Black" panose="020B0A04020102020204" pitchFamily="34" charset="0"/>
                <a:ea typeface="Oswald Medium"/>
                <a:cs typeface="Oswald Medium"/>
                <a:sym typeface="Oswald Medium"/>
              </a:rPr>
              <a:t> Dr.B.R.Ambedkar Konaseema Dt. 533253 A.P</a:t>
            </a:r>
            <a:r>
              <a:rPr lang="en" sz="1700" dirty="0">
                <a:solidFill>
                  <a:srgbClr val="0277BD"/>
                </a:solidFill>
                <a:latin typeface="Arial Black" panose="020B0A04020102020204" pitchFamily="34" charset="0"/>
                <a:ea typeface="Oswald Medium"/>
                <a:cs typeface="Oswald Medium"/>
                <a:sym typeface="Oswald Medium"/>
              </a:rPr>
              <a:t>.</a:t>
            </a:r>
            <a:endParaRPr sz="1700" dirty="0">
              <a:solidFill>
                <a:srgbClr val="0277BD"/>
              </a:solidFill>
              <a:latin typeface="Arial Black" panose="020B0A04020102020204" pitchFamily="34" charset="0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277B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277BD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277BD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277BD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277BD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277BD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277B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52" y="3877700"/>
            <a:ext cx="661566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302177" y="-29980"/>
            <a:ext cx="4841797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FF"/>
                </a:solidFill>
                <a:latin typeface="Arial Black" panose="020B0A04020102020204" pitchFamily="34" charset="0"/>
                <a:ea typeface="Oswald"/>
                <a:cs typeface="Oswald"/>
                <a:sym typeface="Oswald"/>
              </a:rPr>
              <a:t>Success Meet</a:t>
            </a:r>
            <a:endParaRPr sz="3000" b="1" dirty="0">
              <a:solidFill>
                <a:srgbClr val="0000FF"/>
              </a:solidFill>
              <a:latin typeface="Arial Black" panose="020B0A04020102020204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75943" y="4362249"/>
            <a:ext cx="489426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0000"/>
                </a:solidFill>
                <a:latin typeface="Arial Black" panose="020B0A04020102020204" pitchFamily="34" charset="0"/>
                <a:ea typeface="Merriweather"/>
                <a:cs typeface="Merriweather"/>
                <a:sym typeface="Merriweather"/>
              </a:rPr>
              <a:t>Departments of </a:t>
            </a:r>
            <a:r>
              <a:rPr lang="en-IN" sz="1800" b="1" u="sng" dirty="0">
                <a:solidFill>
                  <a:srgbClr val="FF0000"/>
                </a:solidFill>
                <a:latin typeface="Arial Black" panose="020B0A04020102020204" pitchFamily="34" charset="0"/>
                <a:ea typeface="Merriweather"/>
                <a:cs typeface="Merriweather"/>
                <a:sym typeface="Merriweather"/>
              </a:rPr>
              <a:t>Physics &amp; Elecronics</a:t>
            </a:r>
            <a:endParaRPr sz="1800" b="1" u="sng" dirty="0">
              <a:solidFill>
                <a:srgbClr val="FF0000"/>
              </a:solidFill>
              <a:latin typeface="Arial Black" panose="020B0A04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59010" y="1880503"/>
            <a:ext cx="28362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u="sng" dirty="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Date: August 24</a:t>
            </a:r>
            <a:r>
              <a:rPr lang="en-IN" sz="1700" b="1" u="sng" baseline="30000" dirty="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th </a:t>
            </a:r>
            <a:r>
              <a:rPr lang="en-IN" sz="1700" b="1" u="sng" dirty="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2023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4302176" y="360956"/>
            <a:ext cx="4841797" cy="12926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38761D"/>
                </a:solidFill>
                <a:latin typeface="Arial Black" panose="020B0A04020102020204" pitchFamily="34" charset="0"/>
              </a:rPr>
              <a:t>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rgbClr val="38761D"/>
                </a:solidFill>
                <a:latin typeface="Arial Black" panose="020B0A04020102020204" pitchFamily="34" charset="0"/>
                <a:ea typeface="Arial Black"/>
                <a:cs typeface="Arial Black"/>
                <a:sym typeface="Arial Black"/>
              </a:rPr>
              <a:t>Chandrayaan-3</a:t>
            </a:r>
            <a:endParaRPr sz="4000" b="1" dirty="0">
              <a:solidFill>
                <a:srgbClr val="38761D"/>
              </a:solidFill>
              <a:latin typeface="Arial Black" panose="020B0A04020102020204" pitchFamily="34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849252" y="3860513"/>
            <a:ext cx="2099852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Organised by</a:t>
            </a:r>
            <a:endParaRPr sz="1700" b="1" u="sng" dirty="0">
              <a:solidFill>
                <a:srgbClr val="FFFFFF"/>
              </a:solidFill>
              <a:highlight>
                <a:srgbClr val="0000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7ECCF-A997-6146-2CC1-60DC03A5E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26" y="0"/>
            <a:ext cx="43118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Oswald Medium</vt:lpstr>
      <vt:lpstr>Comfortaa</vt:lpstr>
      <vt:lpstr>Arial Black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</dc:creator>
  <cp:lastModifiedBy>vijaykoppadi09@gmail.com</cp:lastModifiedBy>
  <cp:revision>2</cp:revision>
  <dcterms:modified xsi:type="dcterms:W3CDTF">2023-08-24T03:47:00Z</dcterms:modified>
</cp:coreProperties>
</file>