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 id="261" r:id="rId6"/>
    <p:sldId id="262" r:id="rId7"/>
    <p:sldId id="263" r:id="rId8"/>
    <p:sldId id="264" r:id="rId9"/>
    <p:sldId id="265" r:id="rId10"/>
    <p:sldId id="29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07A3E-A170-0946-A107-E11A14B5F9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5A2D0A6-E53F-1D69-7852-AE5ABD96A0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BBFE9E-C7FE-9873-7009-8788681A449A}"/>
              </a:ext>
            </a:extLst>
          </p:cNvPr>
          <p:cNvSpPr>
            <a:spLocks noGrp="1"/>
          </p:cNvSpPr>
          <p:nvPr>
            <p:ph type="dt" sz="half" idx="10"/>
          </p:nvPr>
        </p:nvSpPr>
        <p:spPr/>
        <p:txBody>
          <a:bodyPr/>
          <a:lstStyle/>
          <a:p>
            <a:fld id="{9E16AAF9-3C3B-4D64-AD07-BD044D6D0706}" type="datetimeFigureOut">
              <a:rPr lang="en-IN" smtClean="0"/>
              <a:t>07-02-2025</a:t>
            </a:fld>
            <a:endParaRPr lang="en-IN"/>
          </a:p>
        </p:txBody>
      </p:sp>
      <p:sp>
        <p:nvSpPr>
          <p:cNvPr id="5" name="Footer Placeholder 4">
            <a:extLst>
              <a:ext uri="{FF2B5EF4-FFF2-40B4-BE49-F238E27FC236}">
                <a16:creationId xmlns:a16="http://schemas.microsoft.com/office/drawing/2014/main" id="{5CA8067F-82D3-866D-1F3F-C5BD28C868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A6909D-1BBE-05B6-7C76-D568B32372CE}"/>
              </a:ext>
            </a:extLst>
          </p:cNvPr>
          <p:cNvSpPr>
            <a:spLocks noGrp="1"/>
          </p:cNvSpPr>
          <p:nvPr>
            <p:ph type="sldNum" sz="quarter" idx="12"/>
          </p:nvPr>
        </p:nvSpPr>
        <p:spPr/>
        <p:txBody>
          <a:bodyPr/>
          <a:lstStyle/>
          <a:p>
            <a:fld id="{10D9769B-8420-4518-92C6-EC3E282E7F9C}" type="slidenum">
              <a:rPr lang="en-IN" smtClean="0"/>
              <a:t>‹#›</a:t>
            </a:fld>
            <a:endParaRPr lang="en-IN"/>
          </a:p>
        </p:txBody>
      </p:sp>
    </p:spTree>
    <p:extLst>
      <p:ext uri="{BB962C8B-B14F-4D97-AF65-F5344CB8AC3E}">
        <p14:creationId xmlns:p14="http://schemas.microsoft.com/office/powerpoint/2010/main" val="3523170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F7435-7AB5-5442-930C-3E3B6B34A8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808C21-BAFE-0DF0-6352-BE0B97FE61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702DEE-97F2-FA3A-0CF7-4AF220417AD4}"/>
              </a:ext>
            </a:extLst>
          </p:cNvPr>
          <p:cNvSpPr>
            <a:spLocks noGrp="1"/>
          </p:cNvSpPr>
          <p:nvPr>
            <p:ph type="dt" sz="half" idx="10"/>
          </p:nvPr>
        </p:nvSpPr>
        <p:spPr/>
        <p:txBody>
          <a:bodyPr/>
          <a:lstStyle/>
          <a:p>
            <a:fld id="{9E16AAF9-3C3B-4D64-AD07-BD044D6D0706}" type="datetimeFigureOut">
              <a:rPr lang="en-IN" smtClean="0"/>
              <a:t>07-02-2025</a:t>
            </a:fld>
            <a:endParaRPr lang="en-IN"/>
          </a:p>
        </p:txBody>
      </p:sp>
      <p:sp>
        <p:nvSpPr>
          <p:cNvPr id="5" name="Footer Placeholder 4">
            <a:extLst>
              <a:ext uri="{FF2B5EF4-FFF2-40B4-BE49-F238E27FC236}">
                <a16:creationId xmlns:a16="http://schemas.microsoft.com/office/drawing/2014/main" id="{802566F2-79A8-907B-0B3D-E0FE89B01F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9A6BBF-DCD9-68C7-DD02-E8114B4C54DD}"/>
              </a:ext>
            </a:extLst>
          </p:cNvPr>
          <p:cNvSpPr>
            <a:spLocks noGrp="1"/>
          </p:cNvSpPr>
          <p:nvPr>
            <p:ph type="sldNum" sz="quarter" idx="12"/>
          </p:nvPr>
        </p:nvSpPr>
        <p:spPr/>
        <p:txBody>
          <a:bodyPr/>
          <a:lstStyle/>
          <a:p>
            <a:fld id="{10D9769B-8420-4518-92C6-EC3E282E7F9C}" type="slidenum">
              <a:rPr lang="en-IN" smtClean="0"/>
              <a:t>‹#›</a:t>
            </a:fld>
            <a:endParaRPr lang="en-IN"/>
          </a:p>
        </p:txBody>
      </p:sp>
    </p:spTree>
    <p:extLst>
      <p:ext uri="{BB962C8B-B14F-4D97-AF65-F5344CB8AC3E}">
        <p14:creationId xmlns:p14="http://schemas.microsoft.com/office/powerpoint/2010/main" val="3245892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3F5C26-2F22-7BE1-E511-AA0E4F5695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CE18BC-ECE7-20DE-91A1-B60605B7C4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22E576-8BBE-5F00-068E-C9F3764CC98B}"/>
              </a:ext>
            </a:extLst>
          </p:cNvPr>
          <p:cNvSpPr>
            <a:spLocks noGrp="1"/>
          </p:cNvSpPr>
          <p:nvPr>
            <p:ph type="dt" sz="half" idx="10"/>
          </p:nvPr>
        </p:nvSpPr>
        <p:spPr/>
        <p:txBody>
          <a:bodyPr/>
          <a:lstStyle/>
          <a:p>
            <a:fld id="{9E16AAF9-3C3B-4D64-AD07-BD044D6D0706}" type="datetimeFigureOut">
              <a:rPr lang="en-IN" smtClean="0"/>
              <a:t>07-02-2025</a:t>
            </a:fld>
            <a:endParaRPr lang="en-IN"/>
          </a:p>
        </p:txBody>
      </p:sp>
      <p:sp>
        <p:nvSpPr>
          <p:cNvPr id="5" name="Footer Placeholder 4">
            <a:extLst>
              <a:ext uri="{FF2B5EF4-FFF2-40B4-BE49-F238E27FC236}">
                <a16:creationId xmlns:a16="http://schemas.microsoft.com/office/drawing/2014/main" id="{483FD320-A33A-41E5-5575-D4F87D38B5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FA9449-3150-4E1F-BF70-854DF40F6B28}"/>
              </a:ext>
            </a:extLst>
          </p:cNvPr>
          <p:cNvSpPr>
            <a:spLocks noGrp="1"/>
          </p:cNvSpPr>
          <p:nvPr>
            <p:ph type="sldNum" sz="quarter" idx="12"/>
          </p:nvPr>
        </p:nvSpPr>
        <p:spPr/>
        <p:txBody>
          <a:bodyPr/>
          <a:lstStyle/>
          <a:p>
            <a:fld id="{10D9769B-8420-4518-92C6-EC3E282E7F9C}" type="slidenum">
              <a:rPr lang="en-IN" smtClean="0"/>
              <a:t>‹#›</a:t>
            </a:fld>
            <a:endParaRPr lang="en-IN"/>
          </a:p>
        </p:txBody>
      </p:sp>
    </p:spTree>
    <p:extLst>
      <p:ext uri="{BB962C8B-B14F-4D97-AF65-F5344CB8AC3E}">
        <p14:creationId xmlns:p14="http://schemas.microsoft.com/office/powerpoint/2010/main" val="669948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E793-1BF1-8277-8747-3AFCAAFBDB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BCD4BC-6239-1495-971D-C9DB871B8D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182FE8-007A-B14F-D0BF-7E4C86B42D93}"/>
              </a:ext>
            </a:extLst>
          </p:cNvPr>
          <p:cNvSpPr>
            <a:spLocks noGrp="1"/>
          </p:cNvSpPr>
          <p:nvPr>
            <p:ph type="dt" sz="half" idx="10"/>
          </p:nvPr>
        </p:nvSpPr>
        <p:spPr/>
        <p:txBody>
          <a:bodyPr/>
          <a:lstStyle/>
          <a:p>
            <a:fld id="{9E16AAF9-3C3B-4D64-AD07-BD044D6D0706}" type="datetimeFigureOut">
              <a:rPr lang="en-IN" smtClean="0"/>
              <a:t>07-02-2025</a:t>
            </a:fld>
            <a:endParaRPr lang="en-IN"/>
          </a:p>
        </p:txBody>
      </p:sp>
      <p:sp>
        <p:nvSpPr>
          <p:cNvPr id="5" name="Footer Placeholder 4">
            <a:extLst>
              <a:ext uri="{FF2B5EF4-FFF2-40B4-BE49-F238E27FC236}">
                <a16:creationId xmlns:a16="http://schemas.microsoft.com/office/drawing/2014/main" id="{C3DA8BD5-236F-8543-96F9-EB8178C1CD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CC1C7C-32E5-8CE7-E997-665ACF478294}"/>
              </a:ext>
            </a:extLst>
          </p:cNvPr>
          <p:cNvSpPr>
            <a:spLocks noGrp="1"/>
          </p:cNvSpPr>
          <p:nvPr>
            <p:ph type="sldNum" sz="quarter" idx="12"/>
          </p:nvPr>
        </p:nvSpPr>
        <p:spPr/>
        <p:txBody>
          <a:bodyPr/>
          <a:lstStyle/>
          <a:p>
            <a:fld id="{10D9769B-8420-4518-92C6-EC3E282E7F9C}" type="slidenum">
              <a:rPr lang="en-IN" smtClean="0"/>
              <a:t>‹#›</a:t>
            </a:fld>
            <a:endParaRPr lang="en-IN"/>
          </a:p>
        </p:txBody>
      </p:sp>
    </p:spTree>
    <p:extLst>
      <p:ext uri="{BB962C8B-B14F-4D97-AF65-F5344CB8AC3E}">
        <p14:creationId xmlns:p14="http://schemas.microsoft.com/office/powerpoint/2010/main" val="3063590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FE38-2D9F-3DFA-E3BA-159FA783E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3E41DE-9FED-ACF7-8A69-A78EB8FA69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439138-4C92-D5DB-C100-46169CEA84C1}"/>
              </a:ext>
            </a:extLst>
          </p:cNvPr>
          <p:cNvSpPr>
            <a:spLocks noGrp="1"/>
          </p:cNvSpPr>
          <p:nvPr>
            <p:ph type="dt" sz="half" idx="10"/>
          </p:nvPr>
        </p:nvSpPr>
        <p:spPr/>
        <p:txBody>
          <a:bodyPr/>
          <a:lstStyle/>
          <a:p>
            <a:fld id="{9E16AAF9-3C3B-4D64-AD07-BD044D6D0706}" type="datetimeFigureOut">
              <a:rPr lang="en-IN" smtClean="0"/>
              <a:t>07-02-2025</a:t>
            </a:fld>
            <a:endParaRPr lang="en-IN"/>
          </a:p>
        </p:txBody>
      </p:sp>
      <p:sp>
        <p:nvSpPr>
          <p:cNvPr id="5" name="Footer Placeholder 4">
            <a:extLst>
              <a:ext uri="{FF2B5EF4-FFF2-40B4-BE49-F238E27FC236}">
                <a16:creationId xmlns:a16="http://schemas.microsoft.com/office/drawing/2014/main" id="{CAFC0049-422C-58AD-5F7C-DD05BEAE80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D67B55-0999-66BB-A187-9ED512E44770}"/>
              </a:ext>
            </a:extLst>
          </p:cNvPr>
          <p:cNvSpPr>
            <a:spLocks noGrp="1"/>
          </p:cNvSpPr>
          <p:nvPr>
            <p:ph type="sldNum" sz="quarter" idx="12"/>
          </p:nvPr>
        </p:nvSpPr>
        <p:spPr/>
        <p:txBody>
          <a:bodyPr/>
          <a:lstStyle/>
          <a:p>
            <a:fld id="{10D9769B-8420-4518-92C6-EC3E282E7F9C}" type="slidenum">
              <a:rPr lang="en-IN" smtClean="0"/>
              <a:t>‹#›</a:t>
            </a:fld>
            <a:endParaRPr lang="en-IN"/>
          </a:p>
        </p:txBody>
      </p:sp>
    </p:spTree>
    <p:extLst>
      <p:ext uri="{BB962C8B-B14F-4D97-AF65-F5344CB8AC3E}">
        <p14:creationId xmlns:p14="http://schemas.microsoft.com/office/powerpoint/2010/main" val="2854557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69565-D235-99F5-3AE3-15F6C878FB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9D41B7-B5DD-1112-5E34-E4939FBA6B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DB3044-69D7-09F4-3FE7-BA61D62845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F1ABEF-20ED-2D1A-C68E-ED8291E50BBF}"/>
              </a:ext>
            </a:extLst>
          </p:cNvPr>
          <p:cNvSpPr>
            <a:spLocks noGrp="1"/>
          </p:cNvSpPr>
          <p:nvPr>
            <p:ph type="dt" sz="half" idx="10"/>
          </p:nvPr>
        </p:nvSpPr>
        <p:spPr/>
        <p:txBody>
          <a:bodyPr/>
          <a:lstStyle/>
          <a:p>
            <a:fld id="{9E16AAF9-3C3B-4D64-AD07-BD044D6D0706}" type="datetimeFigureOut">
              <a:rPr lang="en-IN" smtClean="0"/>
              <a:t>07-02-2025</a:t>
            </a:fld>
            <a:endParaRPr lang="en-IN"/>
          </a:p>
        </p:txBody>
      </p:sp>
      <p:sp>
        <p:nvSpPr>
          <p:cNvPr id="6" name="Footer Placeholder 5">
            <a:extLst>
              <a:ext uri="{FF2B5EF4-FFF2-40B4-BE49-F238E27FC236}">
                <a16:creationId xmlns:a16="http://schemas.microsoft.com/office/drawing/2014/main" id="{6CDFD26A-D210-B09D-FA20-A513BF6005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76BD29-8A2C-1A6B-80D5-CDA6F89C808B}"/>
              </a:ext>
            </a:extLst>
          </p:cNvPr>
          <p:cNvSpPr>
            <a:spLocks noGrp="1"/>
          </p:cNvSpPr>
          <p:nvPr>
            <p:ph type="sldNum" sz="quarter" idx="12"/>
          </p:nvPr>
        </p:nvSpPr>
        <p:spPr/>
        <p:txBody>
          <a:bodyPr/>
          <a:lstStyle/>
          <a:p>
            <a:fld id="{10D9769B-8420-4518-92C6-EC3E282E7F9C}" type="slidenum">
              <a:rPr lang="en-IN" smtClean="0"/>
              <a:t>‹#›</a:t>
            </a:fld>
            <a:endParaRPr lang="en-IN"/>
          </a:p>
        </p:txBody>
      </p:sp>
    </p:spTree>
    <p:extLst>
      <p:ext uri="{BB962C8B-B14F-4D97-AF65-F5344CB8AC3E}">
        <p14:creationId xmlns:p14="http://schemas.microsoft.com/office/powerpoint/2010/main" val="262389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900C-976B-E8F9-9CD4-F8A3D8D335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1971DE-B3BC-AD96-6A96-06CD384AA5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ABD48B-5616-3337-B82B-CEEDA3D481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D76D00-5349-98F0-A6A1-37C49554C2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6DA0FD-455F-A908-0CBB-9DB52965CF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554E08-284F-0F2F-A046-5A21E443D9BF}"/>
              </a:ext>
            </a:extLst>
          </p:cNvPr>
          <p:cNvSpPr>
            <a:spLocks noGrp="1"/>
          </p:cNvSpPr>
          <p:nvPr>
            <p:ph type="dt" sz="half" idx="10"/>
          </p:nvPr>
        </p:nvSpPr>
        <p:spPr/>
        <p:txBody>
          <a:bodyPr/>
          <a:lstStyle/>
          <a:p>
            <a:fld id="{9E16AAF9-3C3B-4D64-AD07-BD044D6D0706}" type="datetimeFigureOut">
              <a:rPr lang="en-IN" smtClean="0"/>
              <a:t>07-02-2025</a:t>
            </a:fld>
            <a:endParaRPr lang="en-IN"/>
          </a:p>
        </p:txBody>
      </p:sp>
      <p:sp>
        <p:nvSpPr>
          <p:cNvPr id="8" name="Footer Placeholder 7">
            <a:extLst>
              <a:ext uri="{FF2B5EF4-FFF2-40B4-BE49-F238E27FC236}">
                <a16:creationId xmlns:a16="http://schemas.microsoft.com/office/drawing/2014/main" id="{D662C79C-9B0A-BC3F-07C1-7B9898A021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6A89D0-F314-3511-2CBB-7ECD775BB6C2}"/>
              </a:ext>
            </a:extLst>
          </p:cNvPr>
          <p:cNvSpPr>
            <a:spLocks noGrp="1"/>
          </p:cNvSpPr>
          <p:nvPr>
            <p:ph type="sldNum" sz="quarter" idx="12"/>
          </p:nvPr>
        </p:nvSpPr>
        <p:spPr/>
        <p:txBody>
          <a:bodyPr/>
          <a:lstStyle/>
          <a:p>
            <a:fld id="{10D9769B-8420-4518-92C6-EC3E282E7F9C}" type="slidenum">
              <a:rPr lang="en-IN" smtClean="0"/>
              <a:t>‹#›</a:t>
            </a:fld>
            <a:endParaRPr lang="en-IN"/>
          </a:p>
        </p:txBody>
      </p:sp>
    </p:spTree>
    <p:extLst>
      <p:ext uri="{BB962C8B-B14F-4D97-AF65-F5344CB8AC3E}">
        <p14:creationId xmlns:p14="http://schemas.microsoft.com/office/powerpoint/2010/main" val="87359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E204E-1B6C-A0D0-D981-44083E65E3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6C6D030-8FDD-92B1-3F5F-AADD10D618BF}"/>
              </a:ext>
            </a:extLst>
          </p:cNvPr>
          <p:cNvSpPr>
            <a:spLocks noGrp="1"/>
          </p:cNvSpPr>
          <p:nvPr>
            <p:ph type="dt" sz="half" idx="10"/>
          </p:nvPr>
        </p:nvSpPr>
        <p:spPr/>
        <p:txBody>
          <a:bodyPr/>
          <a:lstStyle/>
          <a:p>
            <a:fld id="{9E16AAF9-3C3B-4D64-AD07-BD044D6D0706}" type="datetimeFigureOut">
              <a:rPr lang="en-IN" smtClean="0"/>
              <a:t>07-02-2025</a:t>
            </a:fld>
            <a:endParaRPr lang="en-IN"/>
          </a:p>
        </p:txBody>
      </p:sp>
      <p:sp>
        <p:nvSpPr>
          <p:cNvPr id="4" name="Footer Placeholder 3">
            <a:extLst>
              <a:ext uri="{FF2B5EF4-FFF2-40B4-BE49-F238E27FC236}">
                <a16:creationId xmlns:a16="http://schemas.microsoft.com/office/drawing/2014/main" id="{4EB99CCE-779E-7378-0C82-745AD1DD87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FE920B-F43F-33F7-B896-94F38D2D062D}"/>
              </a:ext>
            </a:extLst>
          </p:cNvPr>
          <p:cNvSpPr>
            <a:spLocks noGrp="1"/>
          </p:cNvSpPr>
          <p:nvPr>
            <p:ph type="sldNum" sz="quarter" idx="12"/>
          </p:nvPr>
        </p:nvSpPr>
        <p:spPr/>
        <p:txBody>
          <a:bodyPr/>
          <a:lstStyle/>
          <a:p>
            <a:fld id="{10D9769B-8420-4518-92C6-EC3E282E7F9C}" type="slidenum">
              <a:rPr lang="en-IN" smtClean="0"/>
              <a:t>‹#›</a:t>
            </a:fld>
            <a:endParaRPr lang="en-IN"/>
          </a:p>
        </p:txBody>
      </p:sp>
    </p:spTree>
    <p:extLst>
      <p:ext uri="{BB962C8B-B14F-4D97-AF65-F5344CB8AC3E}">
        <p14:creationId xmlns:p14="http://schemas.microsoft.com/office/powerpoint/2010/main" val="570463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2942DB-DF8F-CE50-2775-EE50303BC446}"/>
              </a:ext>
            </a:extLst>
          </p:cNvPr>
          <p:cNvSpPr>
            <a:spLocks noGrp="1"/>
          </p:cNvSpPr>
          <p:nvPr>
            <p:ph type="dt" sz="half" idx="10"/>
          </p:nvPr>
        </p:nvSpPr>
        <p:spPr/>
        <p:txBody>
          <a:bodyPr/>
          <a:lstStyle/>
          <a:p>
            <a:fld id="{9E16AAF9-3C3B-4D64-AD07-BD044D6D0706}" type="datetimeFigureOut">
              <a:rPr lang="en-IN" smtClean="0"/>
              <a:t>07-02-2025</a:t>
            </a:fld>
            <a:endParaRPr lang="en-IN"/>
          </a:p>
        </p:txBody>
      </p:sp>
      <p:sp>
        <p:nvSpPr>
          <p:cNvPr id="3" name="Footer Placeholder 2">
            <a:extLst>
              <a:ext uri="{FF2B5EF4-FFF2-40B4-BE49-F238E27FC236}">
                <a16:creationId xmlns:a16="http://schemas.microsoft.com/office/drawing/2014/main" id="{37B17D5B-56D3-E344-9EBD-22CE0368E81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4679F0C-7BB9-9577-7028-C809A772C8A2}"/>
              </a:ext>
            </a:extLst>
          </p:cNvPr>
          <p:cNvSpPr>
            <a:spLocks noGrp="1"/>
          </p:cNvSpPr>
          <p:nvPr>
            <p:ph type="sldNum" sz="quarter" idx="12"/>
          </p:nvPr>
        </p:nvSpPr>
        <p:spPr/>
        <p:txBody>
          <a:bodyPr/>
          <a:lstStyle/>
          <a:p>
            <a:fld id="{10D9769B-8420-4518-92C6-EC3E282E7F9C}" type="slidenum">
              <a:rPr lang="en-IN" smtClean="0"/>
              <a:t>‹#›</a:t>
            </a:fld>
            <a:endParaRPr lang="en-IN"/>
          </a:p>
        </p:txBody>
      </p:sp>
    </p:spTree>
    <p:extLst>
      <p:ext uri="{BB962C8B-B14F-4D97-AF65-F5344CB8AC3E}">
        <p14:creationId xmlns:p14="http://schemas.microsoft.com/office/powerpoint/2010/main" val="3446344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934FD-6F78-E44D-F2C5-3D8710E44C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C4C45F-5F2E-76A5-9ED2-557401404B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EE4C7E-574B-9400-A86A-3451A65CC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458863-F254-BB76-E5D6-B0F892E32937}"/>
              </a:ext>
            </a:extLst>
          </p:cNvPr>
          <p:cNvSpPr>
            <a:spLocks noGrp="1"/>
          </p:cNvSpPr>
          <p:nvPr>
            <p:ph type="dt" sz="half" idx="10"/>
          </p:nvPr>
        </p:nvSpPr>
        <p:spPr/>
        <p:txBody>
          <a:bodyPr/>
          <a:lstStyle/>
          <a:p>
            <a:fld id="{9E16AAF9-3C3B-4D64-AD07-BD044D6D0706}" type="datetimeFigureOut">
              <a:rPr lang="en-IN" smtClean="0"/>
              <a:t>07-02-2025</a:t>
            </a:fld>
            <a:endParaRPr lang="en-IN"/>
          </a:p>
        </p:txBody>
      </p:sp>
      <p:sp>
        <p:nvSpPr>
          <p:cNvPr id="6" name="Footer Placeholder 5">
            <a:extLst>
              <a:ext uri="{FF2B5EF4-FFF2-40B4-BE49-F238E27FC236}">
                <a16:creationId xmlns:a16="http://schemas.microsoft.com/office/drawing/2014/main" id="{60F7A37F-D766-665A-C77E-97C223CDD1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98C38B-50B4-EB0D-FB09-1394DD826683}"/>
              </a:ext>
            </a:extLst>
          </p:cNvPr>
          <p:cNvSpPr>
            <a:spLocks noGrp="1"/>
          </p:cNvSpPr>
          <p:nvPr>
            <p:ph type="sldNum" sz="quarter" idx="12"/>
          </p:nvPr>
        </p:nvSpPr>
        <p:spPr/>
        <p:txBody>
          <a:bodyPr/>
          <a:lstStyle/>
          <a:p>
            <a:fld id="{10D9769B-8420-4518-92C6-EC3E282E7F9C}" type="slidenum">
              <a:rPr lang="en-IN" smtClean="0"/>
              <a:t>‹#›</a:t>
            </a:fld>
            <a:endParaRPr lang="en-IN"/>
          </a:p>
        </p:txBody>
      </p:sp>
    </p:spTree>
    <p:extLst>
      <p:ext uri="{BB962C8B-B14F-4D97-AF65-F5344CB8AC3E}">
        <p14:creationId xmlns:p14="http://schemas.microsoft.com/office/powerpoint/2010/main" val="3157201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9B29-D473-CED3-787F-9A3A7E2083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0C8549-D39C-EFD1-301E-A103F4344F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EB54C3-F940-0594-1957-48D72C064E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C2A33A-3AE9-51BB-331D-5AC9A07E7874}"/>
              </a:ext>
            </a:extLst>
          </p:cNvPr>
          <p:cNvSpPr>
            <a:spLocks noGrp="1"/>
          </p:cNvSpPr>
          <p:nvPr>
            <p:ph type="dt" sz="half" idx="10"/>
          </p:nvPr>
        </p:nvSpPr>
        <p:spPr/>
        <p:txBody>
          <a:bodyPr/>
          <a:lstStyle/>
          <a:p>
            <a:fld id="{9E16AAF9-3C3B-4D64-AD07-BD044D6D0706}" type="datetimeFigureOut">
              <a:rPr lang="en-IN" smtClean="0"/>
              <a:t>07-02-2025</a:t>
            </a:fld>
            <a:endParaRPr lang="en-IN"/>
          </a:p>
        </p:txBody>
      </p:sp>
      <p:sp>
        <p:nvSpPr>
          <p:cNvPr id="6" name="Footer Placeholder 5">
            <a:extLst>
              <a:ext uri="{FF2B5EF4-FFF2-40B4-BE49-F238E27FC236}">
                <a16:creationId xmlns:a16="http://schemas.microsoft.com/office/drawing/2014/main" id="{B497C158-671A-843C-B1CA-A3E2C05FB2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3F4AB2-9BB3-DECE-4A84-FFCE171D6EC6}"/>
              </a:ext>
            </a:extLst>
          </p:cNvPr>
          <p:cNvSpPr>
            <a:spLocks noGrp="1"/>
          </p:cNvSpPr>
          <p:nvPr>
            <p:ph type="sldNum" sz="quarter" idx="12"/>
          </p:nvPr>
        </p:nvSpPr>
        <p:spPr/>
        <p:txBody>
          <a:bodyPr/>
          <a:lstStyle/>
          <a:p>
            <a:fld id="{10D9769B-8420-4518-92C6-EC3E282E7F9C}" type="slidenum">
              <a:rPr lang="en-IN" smtClean="0"/>
              <a:t>‹#›</a:t>
            </a:fld>
            <a:endParaRPr lang="en-IN"/>
          </a:p>
        </p:txBody>
      </p:sp>
    </p:spTree>
    <p:extLst>
      <p:ext uri="{BB962C8B-B14F-4D97-AF65-F5344CB8AC3E}">
        <p14:creationId xmlns:p14="http://schemas.microsoft.com/office/powerpoint/2010/main" val="2629707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41E1DA-454B-67F4-5794-A707251FA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8FC113-EF2F-1F26-9D3C-74B471F5EE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D8FEF3-5C26-31DE-0418-67206F280D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16AAF9-3C3B-4D64-AD07-BD044D6D0706}" type="datetimeFigureOut">
              <a:rPr lang="en-IN" smtClean="0"/>
              <a:t>07-02-2025</a:t>
            </a:fld>
            <a:endParaRPr lang="en-IN"/>
          </a:p>
        </p:txBody>
      </p:sp>
      <p:sp>
        <p:nvSpPr>
          <p:cNvPr id="5" name="Footer Placeholder 4">
            <a:extLst>
              <a:ext uri="{FF2B5EF4-FFF2-40B4-BE49-F238E27FC236}">
                <a16:creationId xmlns:a16="http://schemas.microsoft.com/office/drawing/2014/main" id="{7498CBF1-029C-3659-DC72-C661B4381C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9194184-9357-5B6E-61F5-1FC6AB8A17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9769B-8420-4518-92C6-EC3E282E7F9C}" type="slidenum">
              <a:rPr lang="en-IN" smtClean="0"/>
              <a:t>‹#›</a:t>
            </a:fld>
            <a:endParaRPr lang="en-IN"/>
          </a:p>
        </p:txBody>
      </p:sp>
    </p:spTree>
    <p:extLst>
      <p:ext uri="{BB962C8B-B14F-4D97-AF65-F5344CB8AC3E}">
        <p14:creationId xmlns:p14="http://schemas.microsoft.com/office/powerpoint/2010/main" val="2197161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blip>
          <a:srcRect/>
          <a:stretch>
            <a:fillRect l="7000" t="-14000" r="6000" b="-4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06A542-BB22-F9E6-29E6-D207ED272149}"/>
              </a:ext>
            </a:extLst>
          </p:cNvPr>
          <p:cNvSpPr/>
          <p:nvPr/>
        </p:nvSpPr>
        <p:spPr>
          <a:xfrm>
            <a:off x="2673547" y="1453167"/>
            <a:ext cx="7297190" cy="3785652"/>
          </a:xfrm>
          <a:prstGeom prst="rect">
            <a:avLst/>
          </a:prstGeom>
          <a:noFill/>
        </p:spPr>
        <p:txBody>
          <a:bodyPr wrap="none" lIns="91440" tIns="45720" rIns="91440" bIns="45720">
            <a:spAutoFit/>
          </a:bodyPr>
          <a:lstStyle/>
          <a:p>
            <a:pPr algn="ctr"/>
            <a:r>
              <a:rPr lang="en-US" sz="8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sto MT" panose="02040603050505030304" pitchFamily="18" charset="0"/>
              </a:rPr>
              <a:t>Problems faced </a:t>
            </a:r>
          </a:p>
          <a:p>
            <a:pPr algn="ctr"/>
            <a:r>
              <a:rPr lang="en-US" sz="8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sto MT" panose="02040603050505030304" pitchFamily="18" charset="0"/>
              </a:rPr>
              <a:t>by </a:t>
            </a:r>
          </a:p>
          <a:p>
            <a:pPr algn="ctr"/>
            <a:r>
              <a:rPr lang="en-US" sz="8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sto MT" panose="02040603050505030304" pitchFamily="18" charset="0"/>
              </a:rPr>
              <a:t>our community </a:t>
            </a:r>
            <a:endParaRPr lang="en-US" sz="8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sto MT" panose="02040603050505030304" pitchFamily="18" charset="0"/>
            </a:endParaRPr>
          </a:p>
        </p:txBody>
      </p:sp>
      <p:sp>
        <p:nvSpPr>
          <p:cNvPr id="3" name="TextBox 2">
            <a:extLst>
              <a:ext uri="{FF2B5EF4-FFF2-40B4-BE49-F238E27FC236}">
                <a16:creationId xmlns:a16="http://schemas.microsoft.com/office/drawing/2014/main" id="{F2A0A2FD-CB06-D1B4-9EF5-D4B2E8768851}"/>
              </a:ext>
            </a:extLst>
          </p:cNvPr>
          <p:cNvSpPr txBox="1"/>
          <p:nvPr/>
        </p:nvSpPr>
        <p:spPr>
          <a:xfrm>
            <a:off x="9111553" y="5980307"/>
            <a:ext cx="3208266" cy="830997"/>
          </a:xfrm>
          <a:prstGeom prst="rect">
            <a:avLst/>
          </a:prstGeom>
          <a:noFill/>
        </p:spPr>
        <p:txBody>
          <a:bodyPr wrap="square" rtlCol="0">
            <a:spAutoFit/>
          </a:bodyPr>
          <a:lstStyle/>
          <a:p>
            <a:pPr algn="ctr"/>
            <a:r>
              <a:rPr lang="en-US" sz="2400" dirty="0">
                <a:latin typeface="Berlin Sans FB Demi" panose="020E0802020502020306" pitchFamily="34" charset="0"/>
              </a:rPr>
              <a:t>By Shashank Varma</a:t>
            </a:r>
          </a:p>
          <a:p>
            <a:pPr algn="ctr"/>
            <a:r>
              <a:rPr lang="en-US" sz="2400" dirty="0">
                <a:latin typeface="Berlin Sans FB Demi" panose="020E0802020502020306" pitchFamily="34" charset="0"/>
              </a:rPr>
              <a:t>236N1A6134</a:t>
            </a:r>
            <a:endParaRPr lang="en-IN" sz="2400" dirty="0">
              <a:latin typeface="Berlin Sans FB Demi" panose="020E0802020502020306" pitchFamily="34" charset="0"/>
            </a:endParaRPr>
          </a:p>
        </p:txBody>
      </p:sp>
    </p:spTree>
    <p:extLst>
      <p:ext uri="{BB962C8B-B14F-4D97-AF65-F5344CB8AC3E}">
        <p14:creationId xmlns:p14="http://schemas.microsoft.com/office/powerpoint/2010/main" val="630009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8BCC00-F9A5-3B9A-18BD-EA9273BA202C}"/>
              </a:ext>
            </a:extLst>
          </p:cNvPr>
          <p:cNvSpPr/>
          <p:nvPr/>
        </p:nvSpPr>
        <p:spPr>
          <a:xfrm>
            <a:off x="2858579" y="2967335"/>
            <a:ext cx="6474849" cy="1446550"/>
          </a:xfrm>
          <a:prstGeom prst="rect">
            <a:avLst/>
          </a:prstGeom>
          <a:noFill/>
        </p:spPr>
        <p:txBody>
          <a:bodyPr wrap="none" lIns="91440" tIns="45720" rIns="91440" bIns="45720">
            <a:spAutoFit/>
            <a:scene3d>
              <a:camera prst="obliqueTopLeft"/>
              <a:lightRig rig="threePt" dir="t"/>
            </a:scene3d>
          </a:bodyPr>
          <a:lstStyle/>
          <a:p>
            <a:pPr algn="ctr"/>
            <a:r>
              <a:rPr lang="en-US" sz="8800" dirty="0">
                <a:ln w="0"/>
                <a:gradFill>
                  <a:gsLst>
                    <a:gs pos="0">
                      <a:schemeClr val="accent5">
                        <a:lumMod val="50000"/>
                      </a:schemeClr>
                    </a:gs>
                    <a:gs pos="50000">
                      <a:schemeClr val="accent5"/>
                    </a:gs>
                    <a:gs pos="100000">
                      <a:schemeClr val="accent5">
                        <a:lumMod val="60000"/>
                        <a:lumOff val="40000"/>
                      </a:schemeClr>
                    </a:gs>
                  </a:gsLst>
                  <a:lin ang="5400000"/>
                </a:gradFill>
                <a:effectLst>
                  <a:glow rad="139700">
                    <a:schemeClr val="accent3">
                      <a:satMod val="175000"/>
                      <a:alpha val="40000"/>
                    </a:schemeClr>
                  </a:glow>
                  <a:reflection blurRad="6350" stA="53000" endA="300" endPos="35500" dir="5400000" sy="-90000" algn="bl" rotWithShape="0"/>
                </a:effectLst>
              </a:rPr>
              <a:t>THANK YOU</a:t>
            </a:r>
            <a:endParaRPr lang="en-US" sz="8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glow rad="139700">
                  <a:schemeClr val="accent3">
                    <a:satMod val="175000"/>
                    <a:alpha val="40000"/>
                  </a:schemeClr>
                </a:glow>
                <a:reflection blurRad="6350" stA="53000" endA="300" endPos="35500" dir="5400000" sy="-90000" algn="bl" rotWithShape="0"/>
              </a:effectLst>
            </a:endParaRPr>
          </a:p>
        </p:txBody>
      </p:sp>
    </p:spTree>
    <p:extLst>
      <p:ext uri="{BB962C8B-B14F-4D97-AF65-F5344CB8AC3E}">
        <p14:creationId xmlns:p14="http://schemas.microsoft.com/office/powerpoint/2010/main" val="3497120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F89A94-6B08-8B8D-6841-DB30AF11AB30}"/>
              </a:ext>
            </a:extLst>
          </p:cNvPr>
          <p:cNvSpPr txBox="1"/>
          <p:nvPr/>
        </p:nvSpPr>
        <p:spPr>
          <a:xfrm>
            <a:off x="501444" y="647049"/>
            <a:ext cx="11100620" cy="923330"/>
          </a:xfrm>
          <a:prstGeom prst="rect">
            <a:avLst/>
          </a:prstGeom>
          <a:noFill/>
        </p:spPr>
        <p:txBody>
          <a:bodyPr wrap="square" rtlCol="0">
            <a:spAutoFit/>
          </a:bodyPr>
          <a:lstStyle/>
          <a:p>
            <a:r>
              <a:rPr lang="en-US" sz="3600" u="sng" dirty="0">
                <a:solidFill>
                  <a:srgbClr val="FF0000"/>
                </a:solidFill>
                <a:latin typeface="Bookman Old Style" panose="02050604050505020204" pitchFamily="18" charset="0"/>
              </a:rPr>
              <a:t>About my hostel</a:t>
            </a:r>
            <a:r>
              <a:rPr lang="en-US" sz="3600" dirty="0">
                <a:solidFill>
                  <a:srgbClr val="FF0000"/>
                </a:solidFill>
              </a:rPr>
              <a:t>:-</a:t>
            </a:r>
          </a:p>
          <a:p>
            <a:endParaRPr lang="en-IN" dirty="0">
              <a:solidFill>
                <a:srgbClr val="FF0000"/>
              </a:solidFill>
            </a:endParaRPr>
          </a:p>
        </p:txBody>
      </p:sp>
      <p:sp>
        <p:nvSpPr>
          <p:cNvPr id="3" name="TextBox 2">
            <a:extLst>
              <a:ext uri="{FF2B5EF4-FFF2-40B4-BE49-F238E27FC236}">
                <a16:creationId xmlns:a16="http://schemas.microsoft.com/office/drawing/2014/main" id="{A3C5A091-5E51-952B-C322-9F95EC6DC592}"/>
              </a:ext>
            </a:extLst>
          </p:cNvPr>
          <p:cNvSpPr txBox="1"/>
          <p:nvPr/>
        </p:nvSpPr>
        <p:spPr>
          <a:xfrm>
            <a:off x="629264" y="1413063"/>
            <a:ext cx="10844981" cy="4524315"/>
          </a:xfrm>
          <a:prstGeom prst="rect">
            <a:avLst/>
          </a:prstGeom>
          <a:noFill/>
        </p:spPr>
        <p:txBody>
          <a:bodyPr wrap="square" rtlCol="0">
            <a:spAutoFit/>
          </a:bodyPr>
          <a:lstStyle/>
          <a:p>
            <a:r>
              <a:rPr lang="en-US" sz="3200" dirty="0"/>
              <a:t>I would like to represent the problems faced by students in our college hostel. My hostel name is ABDUL KALAM boys hostel “</a:t>
            </a:r>
            <a:r>
              <a:rPr lang="pt-BR" sz="3200" dirty="0"/>
              <a:t>Latitude: 16.9833° N longitude: 81.7333° E”</a:t>
            </a:r>
            <a:r>
              <a:rPr lang="en-US" sz="3200" dirty="0"/>
              <a:t>. There are total  51 students are staying in our college hostel. We are facing many problems in our college hostel. In this project I asked each and every person about their problems faced in the hostel. Many of them are not willing to stay in hostel due to these problems. Major problems of hostel are noted and mentioned in the next page of this presentation.</a:t>
            </a:r>
            <a:endParaRPr lang="en-IN" sz="3200" dirty="0"/>
          </a:p>
        </p:txBody>
      </p:sp>
    </p:spTree>
    <p:extLst>
      <p:ext uri="{BB962C8B-B14F-4D97-AF65-F5344CB8AC3E}">
        <p14:creationId xmlns:p14="http://schemas.microsoft.com/office/powerpoint/2010/main" val="347949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7768BDCA-8BA2-8D98-3392-7A5E050954A3}"/>
              </a:ext>
            </a:extLst>
          </p:cNvPr>
          <p:cNvGraphicFramePr>
            <a:graphicFrameLocks noGrp="1"/>
          </p:cNvGraphicFramePr>
          <p:nvPr>
            <p:extLst>
              <p:ext uri="{D42A27DB-BD31-4B8C-83A1-F6EECF244321}">
                <p14:modId xmlns:p14="http://schemas.microsoft.com/office/powerpoint/2010/main" val="672107678"/>
              </p:ext>
            </p:extLst>
          </p:nvPr>
        </p:nvGraphicFramePr>
        <p:xfrm>
          <a:off x="501445" y="235974"/>
          <a:ext cx="11208775" cy="5774642"/>
        </p:xfrm>
        <a:graphic>
          <a:graphicData uri="http://schemas.openxmlformats.org/drawingml/2006/table">
            <a:tbl>
              <a:tblPr firstRow="1" bandRow="1">
                <a:tableStyleId>{5C22544A-7EE6-4342-B048-85BDC9FD1C3A}</a:tableStyleId>
              </a:tblPr>
              <a:tblGrid>
                <a:gridCol w="953649">
                  <a:extLst>
                    <a:ext uri="{9D8B030D-6E8A-4147-A177-3AD203B41FA5}">
                      <a16:colId xmlns:a16="http://schemas.microsoft.com/office/drawing/2014/main" val="2158939861"/>
                    </a:ext>
                  </a:extLst>
                </a:gridCol>
                <a:gridCol w="4650738">
                  <a:extLst>
                    <a:ext uri="{9D8B030D-6E8A-4147-A177-3AD203B41FA5}">
                      <a16:colId xmlns:a16="http://schemas.microsoft.com/office/drawing/2014/main" val="323002555"/>
                    </a:ext>
                  </a:extLst>
                </a:gridCol>
                <a:gridCol w="2802194">
                  <a:extLst>
                    <a:ext uri="{9D8B030D-6E8A-4147-A177-3AD203B41FA5}">
                      <a16:colId xmlns:a16="http://schemas.microsoft.com/office/drawing/2014/main" val="2776178356"/>
                    </a:ext>
                  </a:extLst>
                </a:gridCol>
                <a:gridCol w="2802194">
                  <a:extLst>
                    <a:ext uri="{9D8B030D-6E8A-4147-A177-3AD203B41FA5}">
                      <a16:colId xmlns:a16="http://schemas.microsoft.com/office/drawing/2014/main" val="2653399692"/>
                    </a:ext>
                  </a:extLst>
                </a:gridCol>
              </a:tblGrid>
              <a:tr h="623052">
                <a:tc>
                  <a:txBody>
                    <a:bodyPr/>
                    <a:lstStyle/>
                    <a:p>
                      <a:r>
                        <a:rPr lang="en-US" dirty="0"/>
                        <a:t>s.no</a:t>
                      </a:r>
                      <a:endParaRPr lang="en-IN" dirty="0"/>
                    </a:p>
                  </a:txBody>
                  <a:tcPr/>
                </a:tc>
                <a:tc>
                  <a:txBody>
                    <a:bodyPr/>
                    <a:lstStyle/>
                    <a:p>
                      <a:r>
                        <a:rPr lang="en-US" dirty="0"/>
                        <a:t>Name</a:t>
                      </a:r>
                      <a:endParaRPr lang="en-IN" dirty="0"/>
                    </a:p>
                  </a:txBody>
                  <a:tcPr/>
                </a:tc>
                <a:tc>
                  <a:txBody>
                    <a:bodyPr/>
                    <a:lstStyle/>
                    <a:p>
                      <a:r>
                        <a:rPr lang="en-US" dirty="0"/>
                        <a:t>Room no</a:t>
                      </a:r>
                      <a:endParaRPr lang="en-IN" dirty="0"/>
                    </a:p>
                  </a:txBody>
                  <a:tcPr/>
                </a:tc>
                <a:tc>
                  <a:txBody>
                    <a:bodyPr/>
                    <a:lstStyle/>
                    <a:p>
                      <a:r>
                        <a:rPr lang="en-US" dirty="0"/>
                        <a:t>Problem facing</a:t>
                      </a:r>
                      <a:endParaRPr lang="en-IN" dirty="0"/>
                    </a:p>
                  </a:txBody>
                  <a:tcPr/>
                </a:tc>
                <a:extLst>
                  <a:ext uri="{0D108BD9-81ED-4DB2-BD59-A6C34878D82A}">
                    <a16:rowId xmlns:a16="http://schemas.microsoft.com/office/drawing/2014/main" val="3537370686"/>
                  </a:ext>
                </a:extLst>
              </a:tr>
              <a:tr h="1328908">
                <a:tc>
                  <a:txBody>
                    <a:bodyPr/>
                    <a:lstStyle/>
                    <a:p>
                      <a:pPr algn="ctr"/>
                      <a:r>
                        <a:rPr lang="en-US" dirty="0"/>
                        <a:t>1</a:t>
                      </a:r>
                      <a:endParaRPr lang="en-IN" dirty="0"/>
                    </a:p>
                  </a:txBody>
                  <a:tcPr/>
                </a:tc>
                <a:tc>
                  <a:txBody>
                    <a:bodyPr/>
                    <a:lstStyle/>
                    <a:p>
                      <a:r>
                        <a:rPr lang="en-US" dirty="0" err="1"/>
                        <a:t>Sk</a:t>
                      </a:r>
                      <a:r>
                        <a:rPr lang="en-US" dirty="0"/>
                        <a:t> Yaseen</a:t>
                      </a:r>
                      <a:endParaRPr lang="en-IN" dirty="0"/>
                    </a:p>
                  </a:txBody>
                  <a:tcPr/>
                </a:tc>
                <a:tc>
                  <a:txBody>
                    <a:bodyPr/>
                    <a:lstStyle/>
                    <a:p>
                      <a:r>
                        <a:rPr lang="en-US" dirty="0"/>
                        <a:t>6109</a:t>
                      </a:r>
                      <a:endParaRPr lang="en-IN" dirty="0"/>
                    </a:p>
                  </a:txBody>
                  <a:tcPr/>
                </a:tc>
                <a:tc>
                  <a:txBody>
                    <a:bodyPr/>
                    <a:lstStyle/>
                    <a:p>
                      <a:r>
                        <a:rPr lang="en-US" dirty="0"/>
                        <a:t>Facing problem regarding the food and cleanliness of canteen.</a:t>
                      </a:r>
                      <a:endParaRPr lang="en-IN" dirty="0"/>
                    </a:p>
                  </a:txBody>
                  <a:tcPr/>
                </a:tc>
                <a:extLst>
                  <a:ext uri="{0D108BD9-81ED-4DB2-BD59-A6C34878D82A}">
                    <a16:rowId xmlns:a16="http://schemas.microsoft.com/office/drawing/2014/main" val="3752488327"/>
                  </a:ext>
                </a:extLst>
              </a:tr>
              <a:tr h="1164866">
                <a:tc>
                  <a:txBody>
                    <a:bodyPr/>
                    <a:lstStyle/>
                    <a:p>
                      <a:pPr algn="ctr"/>
                      <a:r>
                        <a:rPr lang="en-US" dirty="0"/>
                        <a:t>2</a:t>
                      </a:r>
                      <a:endParaRPr lang="en-IN" dirty="0"/>
                    </a:p>
                  </a:txBody>
                  <a:tcPr/>
                </a:tc>
                <a:tc>
                  <a:txBody>
                    <a:bodyPr/>
                    <a:lstStyle/>
                    <a:p>
                      <a:r>
                        <a:rPr lang="en-US" dirty="0"/>
                        <a:t>A Hari Krishna</a:t>
                      </a:r>
                      <a:endParaRPr lang="en-IN" dirty="0"/>
                    </a:p>
                  </a:txBody>
                  <a:tcPr/>
                </a:tc>
                <a:tc>
                  <a:txBody>
                    <a:bodyPr/>
                    <a:lstStyle/>
                    <a:p>
                      <a:r>
                        <a:rPr lang="en-US" dirty="0"/>
                        <a:t>6103</a:t>
                      </a:r>
                      <a:endParaRPr lang="en-IN" dirty="0"/>
                    </a:p>
                  </a:txBody>
                  <a:tcPr/>
                </a:tc>
                <a:tc>
                  <a:txBody>
                    <a:bodyPr/>
                    <a:lstStyle/>
                    <a:p>
                      <a:r>
                        <a:rPr lang="en-US" dirty="0"/>
                        <a:t>Facing problem regarding about drinking water and food.</a:t>
                      </a:r>
                      <a:endParaRPr lang="en-IN" dirty="0"/>
                    </a:p>
                  </a:txBody>
                  <a:tcPr/>
                </a:tc>
                <a:extLst>
                  <a:ext uri="{0D108BD9-81ED-4DB2-BD59-A6C34878D82A}">
                    <a16:rowId xmlns:a16="http://schemas.microsoft.com/office/drawing/2014/main" val="415898986"/>
                  </a:ext>
                </a:extLst>
              </a:tr>
              <a:tr h="1328908">
                <a:tc>
                  <a:txBody>
                    <a:bodyPr/>
                    <a:lstStyle/>
                    <a:p>
                      <a:pPr algn="ctr"/>
                      <a:r>
                        <a:rPr lang="en-US" dirty="0"/>
                        <a:t>3</a:t>
                      </a:r>
                      <a:endParaRPr lang="en-IN" dirty="0"/>
                    </a:p>
                  </a:txBody>
                  <a:tcPr/>
                </a:tc>
                <a:tc>
                  <a:txBody>
                    <a:bodyPr/>
                    <a:lstStyle/>
                    <a:p>
                      <a:r>
                        <a:rPr lang="en-US" dirty="0"/>
                        <a:t>Ch Prakash Raj</a:t>
                      </a:r>
                      <a:endParaRPr lang="en-IN" dirty="0"/>
                    </a:p>
                  </a:txBody>
                  <a:tcPr/>
                </a:tc>
                <a:tc>
                  <a:txBody>
                    <a:bodyPr/>
                    <a:lstStyle/>
                    <a:p>
                      <a:r>
                        <a:rPr lang="en-US" dirty="0"/>
                        <a:t>6109</a:t>
                      </a:r>
                      <a:endParaRPr lang="en-IN" dirty="0"/>
                    </a:p>
                  </a:txBody>
                  <a:tcPr/>
                </a:tc>
                <a:tc>
                  <a:txBody>
                    <a:bodyPr/>
                    <a:lstStyle/>
                    <a:p>
                      <a:r>
                        <a:rPr lang="en-US" dirty="0"/>
                        <a:t>Facing problem regarding about infrastructure of the canteen and hostel.</a:t>
                      </a:r>
                      <a:endParaRPr lang="en-IN" dirty="0"/>
                    </a:p>
                  </a:txBody>
                  <a:tcPr/>
                </a:tc>
                <a:extLst>
                  <a:ext uri="{0D108BD9-81ED-4DB2-BD59-A6C34878D82A}">
                    <a16:rowId xmlns:a16="http://schemas.microsoft.com/office/drawing/2014/main" val="3787683506"/>
                  </a:ext>
                </a:extLst>
              </a:tr>
              <a:tr h="1328908">
                <a:tc>
                  <a:txBody>
                    <a:bodyPr/>
                    <a:lstStyle/>
                    <a:p>
                      <a:pPr algn="ctr"/>
                      <a:r>
                        <a:rPr lang="en-US" dirty="0"/>
                        <a:t>4</a:t>
                      </a:r>
                      <a:endParaRPr lang="en-IN" dirty="0"/>
                    </a:p>
                  </a:txBody>
                  <a:tcPr/>
                </a:tc>
                <a:tc>
                  <a:txBody>
                    <a:bodyPr/>
                    <a:lstStyle/>
                    <a:p>
                      <a:r>
                        <a:rPr lang="en-US" dirty="0"/>
                        <a:t>Ch Satya Deva Prem Kumar</a:t>
                      </a:r>
                      <a:endParaRPr lang="en-IN" dirty="0"/>
                    </a:p>
                  </a:txBody>
                  <a:tcPr/>
                </a:tc>
                <a:tc>
                  <a:txBody>
                    <a:bodyPr/>
                    <a:lstStyle/>
                    <a:p>
                      <a:r>
                        <a:rPr lang="en-US" dirty="0"/>
                        <a:t>6111</a:t>
                      </a:r>
                      <a:endParaRPr lang="en-IN" dirty="0"/>
                    </a:p>
                  </a:txBody>
                  <a:tcPr/>
                </a:tc>
                <a:tc>
                  <a:txBody>
                    <a:bodyPr/>
                    <a:lstStyle/>
                    <a:p>
                      <a:r>
                        <a:rPr lang="en-US" dirty="0"/>
                        <a:t>Facing problem regarding the hostel food and mosquitos.</a:t>
                      </a:r>
                      <a:endParaRPr lang="en-IN" dirty="0"/>
                    </a:p>
                  </a:txBody>
                  <a:tcPr/>
                </a:tc>
                <a:extLst>
                  <a:ext uri="{0D108BD9-81ED-4DB2-BD59-A6C34878D82A}">
                    <a16:rowId xmlns:a16="http://schemas.microsoft.com/office/drawing/2014/main" val="332985716"/>
                  </a:ext>
                </a:extLst>
              </a:tr>
            </a:tbl>
          </a:graphicData>
        </a:graphic>
      </p:graphicFrame>
    </p:spTree>
    <p:extLst>
      <p:ext uri="{BB962C8B-B14F-4D97-AF65-F5344CB8AC3E}">
        <p14:creationId xmlns:p14="http://schemas.microsoft.com/office/powerpoint/2010/main" val="3703243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E48CE-1B8B-327A-54D3-B43B401EEC9C}"/>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734D990E-8375-5E9B-0391-C2FE59D8926E}"/>
              </a:ext>
            </a:extLst>
          </p:cNvPr>
          <p:cNvGraphicFramePr>
            <a:graphicFrameLocks noGrp="1"/>
          </p:cNvGraphicFramePr>
          <p:nvPr>
            <p:extLst>
              <p:ext uri="{D42A27DB-BD31-4B8C-83A1-F6EECF244321}">
                <p14:modId xmlns:p14="http://schemas.microsoft.com/office/powerpoint/2010/main" val="4241313792"/>
              </p:ext>
            </p:extLst>
          </p:nvPr>
        </p:nvGraphicFramePr>
        <p:xfrm>
          <a:off x="501445" y="235974"/>
          <a:ext cx="11208775" cy="5938684"/>
        </p:xfrm>
        <a:graphic>
          <a:graphicData uri="http://schemas.openxmlformats.org/drawingml/2006/table">
            <a:tbl>
              <a:tblPr firstRow="1" bandRow="1">
                <a:tableStyleId>{5C22544A-7EE6-4342-B048-85BDC9FD1C3A}</a:tableStyleId>
              </a:tblPr>
              <a:tblGrid>
                <a:gridCol w="953649">
                  <a:extLst>
                    <a:ext uri="{9D8B030D-6E8A-4147-A177-3AD203B41FA5}">
                      <a16:colId xmlns:a16="http://schemas.microsoft.com/office/drawing/2014/main" val="2158939861"/>
                    </a:ext>
                  </a:extLst>
                </a:gridCol>
                <a:gridCol w="4650738">
                  <a:extLst>
                    <a:ext uri="{9D8B030D-6E8A-4147-A177-3AD203B41FA5}">
                      <a16:colId xmlns:a16="http://schemas.microsoft.com/office/drawing/2014/main" val="323002555"/>
                    </a:ext>
                  </a:extLst>
                </a:gridCol>
                <a:gridCol w="2802194">
                  <a:extLst>
                    <a:ext uri="{9D8B030D-6E8A-4147-A177-3AD203B41FA5}">
                      <a16:colId xmlns:a16="http://schemas.microsoft.com/office/drawing/2014/main" val="2776178356"/>
                    </a:ext>
                  </a:extLst>
                </a:gridCol>
                <a:gridCol w="2802194">
                  <a:extLst>
                    <a:ext uri="{9D8B030D-6E8A-4147-A177-3AD203B41FA5}">
                      <a16:colId xmlns:a16="http://schemas.microsoft.com/office/drawing/2014/main" val="2653399692"/>
                    </a:ext>
                  </a:extLst>
                </a:gridCol>
              </a:tblGrid>
              <a:tr h="623052">
                <a:tc>
                  <a:txBody>
                    <a:bodyPr/>
                    <a:lstStyle/>
                    <a:p>
                      <a:r>
                        <a:rPr lang="en-US" dirty="0"/>
                        <a:t>s.no</a:t>
                      </a:r>
                      <a:endParaRPr lang="en-IN" dirty="0"/>
                    </a:p>
                  </a:txBody>
                  <a:tcPr/>
                </a:tc>
                <a:tc>
                  <a:txBody>
                    <a:bodyPr/>
                    <a:lstStyle/>
                    <a:p>
                      <a:r>
                        <a:rPr lang="en-US" dirty="0"/>
                        <a:t>Name</a:t>
                      </a:r>
                      <a:endParaRPr lang="en-IN" dirty="0"/>
                    </a:p>
                  </a:txBody>
                  <a:tcPr/>
                </a:tc>
                <a:tc>
                  <a:txBody>
                    <a:bodyPr/>
                    <a:lstStyle/>
                    <a:p>
                      <a:r>
                        <a:rPr lang="en-US" dirty="0"/>
                        <a:t>Room no</a:t>
                      </a:r>
                      <a:endParaRPr lang="en-IN" dirty="0"/>
                    </a:p>
                  </a:txBody>
                  <a:tcPr/>
                </a:tc>
                <a:tc>
                  <a:txBody>
                    <a:bodyPr/>
                    <a:lstStyle/>
                    <a:p>
                      <a:r>
                        <a:rPr lang="en-US" dirty="0"/>
                        <a:t>Problem facing</a:t>
                      </a:r>
                      <a:endParaRPr lang="en-IN" dirty="0"/>
                    </a:p>
                  </a:txBody>
                  <a:tcPr/>
                </a:tc>
                <a:extLst>
                  <a:ext uri="{0D108BD9-81ED-4DB2-BD59-A6C34878D82A}">
                    <a16:rowId xmlns:a16="http://schemas.microsoft.com/office/drawing/2014/main" val="3537370686"/>
                  </a:ext>
                </a:extLst>
              </a:tr>
              <a:tr h="1328908">
                <a:tc>
                  <a:txBody>
                    <a:bodyPr/>
                    <a:lstStyle/>
                    <a:p>
                      <a:pPr algn="ctr"/>
                      <a:r>
                        <a:rPr lang="en-US" dirty="0"/>
                        <a:t>5</a:t>
                      </a:r>
                      <a:endParaRPr lang="en-IN" dirty="0"/>
                    </a:p>
                  </a:txBody>
                  <a:tcPr/>
                </a:tc>
                <a:tc>
                  <a:txBody>
                    <a:bodyPr/>
                    <a:lstStyle/>
                    <a:p>
                      <a:r>
                        <a:rPr lang="en-US" dirty="0"/>
                        <a:t>G Harshith</a:t>
                      </a:r>
                      <a:endParaRPr lang="en-IN" dirty="0"/>
                    </a:p>
                  </a:txBody>
                  <a:tcPr/>
                </a:tc>
                <a:tc>
                  <a:txBody>
                    <a:bodyPr/>
                    <a:lstStyle/>
                    <a:p>
                      <a:r>
                        <a:rPr lang="en-US" dirty="0"/>
                        <a:t>6109</a:t>
                      </a:r>
                      <a:endParaRPr lang="en-IN" dirty="0"/>
                    </a:p>
                  </a:txBody>
                  <a:tcPr/>
                </a:tc>
                <a:tc>
                  <a:txBody>
                    <a:bodyPr/>
                    <a:lstStyle/>
                    <a:p>
                      <a:r>
                        <a:rPr lang="en-US" dirty="0"/>
                        <a:t>Facing problem regarding about </a:t>
                      </a:r>
                      <a:r>
                        <a:rPr lang="en-US" dirty="0" err="1"/>
                        <a:t>wifi</a:t>
                      </a:r>
                      <a:r>
                        <a:rPr lang="en-US" dirty="0"/>
                        <a:t> connection in hostel to use internet in laptops and also food.</a:t>
                      </a:r>
                      <a:endParaRPr lang="en-IN" dirty="0"/>
                    </a:p>
                  </a:txBody>
                  <a:tcPr/>
                </a:tc>
                <a:extLst>
                  <a:ext uri="{0D108BD9-81ED-4DB2-BD59-A6C34878D82A}">
                    <a16:rowId xmlns:a16="http://schemas.microsoft.com/office/drawing/2014/main" val="3752488327"/>
                  </a:ext>
                </a:extLst>
              </a:tr>
              <a:tr h="1328908">
                <a:tc>
                  <a:txBody>
                    <a:bodyPr/>
                    <a:lstStyle/>
                    <a:p>
                      <a:pPr algn="ctr"/>
                      <a:r>
                        <a:rPr lang="en-US" dirty="0"/>
                        <a:t>6</a:t>
                      </a:r>
                      <a:endParaRPr lang="en-IN" dirty="0"/>
                    </a:p>
                  </a:txBody>
                  <a:tcPr/>
                </a:tc>
                <a:tc>
                  <a:txBody>
                    <a:bodyPr/>
                    <a:lstStyle/>
                    <a:p>
                      <a:r>
                        <a:rPr lang="en-US" dirty="0"/>
                        <a:t>R Bhaskar</a:t>
                      </a:r>
                      <a:endParaRPr lang="en-IN" dirty="0"/>
                    </a:p>
                  </a:txBody>
                  <a:tcPr/>
                </a:tc>
                <a:tc>
                  <a:txBody>
                    <a:bodyPr/>
                    <a:lstStyle/>
                    <a:p>
                      <a:r>
                        <a:rPr lang="en-US" dirty="0"/>
                        <a:t>6108</a:t>
                      </a:r>
                      <a:endParaRPr lang="en-IN" dirty="0"/>
                    </a:p>
                  </a:txBody>
                  <a:tcPr/>
                </a:tc>
                <a:tc>
                  <a:txBody>
                    <a:bodyPr/>
                    <a:lstStyle/>
                    <a:p>
                      <a:r>
                        <a:rPr lang="en-US" dirty="0"/>
                        <a:t>Facing problem regarding about </a:t>
                      </a:r>
                      <a:r>
                        <a:rPr lang="en-US" dirty="0" err="1"/>
                        <a:t>wifi</a:t>
                      </a:r>
                      <a:r>
                        <a:rPr lang="en-US" dirty="0"/>
                        <a:t> connection ,</a:t>
                      </a:r>
                    </a:p>
                    <a:p>
                      <a:r>
                        <a:rPr lang="en-US" dirty="0" err="1"/>
                        <a:t>Food,water</a:t>
                      </a:r>
                      <a:r>
                        <a:rPr lang="en-US" dirty="0"/>
                        <a:t> problem.</a:t>
                      </a:r>
                      <a:endParaRPr lang="en-IN" dirty="0"/>
                    </a:p>
                  </a:txBody>
                  <a:tcPr/>
                </a:tc>
                <a:extLst>
                  <a:ext uri="{0D108BD9-81ED-4DB2-BD59-A6C34878D82A}">
                    <a16:rowId xmlns:a16="http://schemas.microsoft.com/office/drawing/2014/main" val="415898986"/>
                  </a:ext>
                </a:extLst>
              </a:tr>
              <a:tr h="1328908">
                <a:tc>
                  <a:txBody>
                    <a:bodyPr/>
                    <a:lstStyle/>
                    <a:p>
                      <a:pPr algn="ctr"/>
                      <a:r>
                        <a:rPr lang="en-US" dirty="0"/>
                        <a:t>7</a:t>
                      </a:r>
                      <a:endParaRPr lang="en-IN" dirty="0"/>
                    </a:p>
                  </a:txBody>
                  <a:tcPr/>
                </a:tc>
                <a:tc>
                  <a:txBody>
                    <a:bodyPr/>
                    <a:lstStyle/>
                    <a:p>
                      <a:r>
                        <a:rPr lang="en-US" dirty="0"/>
                        <a:t>G Sai</a:t>
                      </a:r>
                      <a:endParaRPr lang="en-IN" dirty="0"/>
                    </a:p>
                  </a:txBody>
                  <a:tcPr/>
                </a:tc>
                <a:tc>
                  <a:txBody>
                    <a:bodyPr/>
                    <a:lstStyle/>
                    <a:p>
                      <a:r>
                        <a:rPr lang="en-US" dirty="0"/>
                        <a:t>6108</a:t>
                      </a:r>
                      <a:endParaRPr lang="en-IN" dirty="0"/>
                    </a:p>
                  </a:txBody>
                  <a:tcPr/>
                </a:tc>
                <a:tc>
                  <a:txBody>
                    <a:bodyPr/>
                    <a:lstStyle/>
                    <a:p>
                      <a:r>
                        <a:rPr lang="en-US" dirty="0"/>
                        <a:t>Facing problem regarding about </a:t>
                      </a:r>
                      <a:r>
                        <a:rPr lang="en-US" dirty="0" err="1"/>
                        <a:t>wifi</a:t>
                      </a:r>
                      <a:r>
                        <a:rPr lang="en-US" dirty="0"/>
                        <a:t> connection in hostel.</a:t>
                      </a:r>
                      <a:endParaRPr lang="en-IN" dirty="0"/>
                    </a:p>
                  </a:txBody>
                  <a:tcPr/>
                </a:tc>
                <a:extLst>
                  <a:ext uri="{0D108BD9-81ED-4DB2-BD59-A6C34878D82A}">
                    <a16:rowId xmlns:a16="http://schemas.microsoft.com/office/drawing/2014/main" val="3787683506"/>
                  </a:ext>
                </a:extLst>
              </a:tr>
              <a:tr h="1328908">
                <a:tc>
                  <a:txBody>
                    <a:bodyPr/>
                    <a:lstStyle/>
                    <a:p>
                      <a:pPr algn="ctr"/>
                      <a:r>
                        <a:rPr lang="en-US" dirty="0"/>
                        <a:t>8</a:t>
                      </a:r>
                      <a:endParaRPr lang="en-IN" dirty="0"/>
                    </a:p>
                  </a:txBody>
                  <a:tcPr/>
                </a:tc>
                <a:tc>
                  <a:txBody>
                    <a:bodyPr/>
                    <a:lstStyle/>
                    <a:p>
                      <a:r>
                        <a:rPr lang="en-US" dirty="0"/>
                        <a:t>M Venkat </a:t>
                      </a:r>
                      <a:r>
                        <a:rPr lang="en-US" dirty="0" err="1"/>
                        <a:t>Tagur</a:t>
                      </a:r>
                      <a:endParaRPr lang="en-IN" dirty="0"/>
                    </a:p>
                  </a:txBody>
                  <a:tcPr/>
                </a:tc>
                <a:tc>
                  <a:txBody>
                    <a:bodyPr/>
                    <a:lstStyle/>
                    <a:p>
                      <a:r>
                        <a:rPr lang="en-US" dirty="0"/>
                        <a:t>6106</a:t>
                      </a:r>
                      <a:endParaRPr lang="en-IN" dirty="0"/>
                    </a:p>
                  </a:txBody>
                  <a:tcPr/>
                </a:tc>
                <a:tc>
                  <a:txBody>
                    <a:bodyPr/>
                    <a:lstStyle/>
                    <a:p>
                      <a:r>
                        <a:rPr lang="en-US" dirty="0"/>
                        <a:t>Facing problem regarding about food and drinking water facility and proper </a:t>
                      </a:r>
                      <a:r>
                        <a:rPr lang="en-US" dirty="0" err="1"/>
                        <a:t>maintance</a:t>
                      </a:r>
                      <a:r>
                        <a:rPr lang="en-US" dirty="0"/>
                        <a:t> of hostel.</a:t>
                      </a:r>
                      <a:endParaRPr lang="en-IN" dirty="0"/>
                    </a:p>
                  </a:txBody>
                  <a:tcPr/>
                </a:tc>
                <a:extLst>
                  <a:ext uri="{0D108BD9-81ED-4DB2-BD59-A6C34878D82A}">
                    <a16:rowId xmlns:a16="http://schemas.microsoft.com/office/drawing/2014/main" val="332985716"/>
                  </a:ext>
                </a:extLst>
              </a:tr>
            </a:tbl>
          </a:graphicData>
        </a:graphic>
      </p:graphicFrame>
    </p:spTree>
    <p:extLst>
      <p:ext uri="{BB962C8B-B14F-4D97-AF65-F5344CB8AC3E}">
        <p14:creationId xmlns:p14="http://schemas.microsoft.com/office/powerpoint/2010/main" val="3520951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6B263-7F84-19BF-900B-8C15410B03B4}"/>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AA3E703F-9EEC-08B9-A730-38446DDAE786}"/>
              </a:ext>
            </a:extLst>
          </p:cNvPr>
          <p:cNvGraphicFramePr>
            <a:graphicFrameLocks noGrp="1"/>
          </p:cNvGraphicFramePr>
          <p:nvPr>
            <p:extLst>
              <p:ext uri="{D42A27DB-BD31-4B8C-83A1-F6EECF244321}">
                <p14:modId xmlns:p14="http://schemas.microsoft.com/office/powerpoint/2010/main" val="1283043239"/>
              </p:ext>
            </p:extLst>
          </p:nvPr>
        </p:nvGraphicFramePr>
        <p:xfrm>
          <a:off x="491612" y="314633"/>
          <a:ext cx="11208775" cy="5968178"/>
        </p:xfrm>
        <a:graphic>
          <a:graphicData uri="http://schemas.openxmlformats.org/drawingml/2006/table">
            <a:tbl>
              <a:tblPr firstRow="1" bandRow="1">
                <a:tableStyleId>{5C22544A-7EE6-4342-B048-85BDC9FD1C3A}</a:tableStyleId>
              </a:tblPr>
              <a:tblGrid>
                <a:gridCol w="953649">
                  <a:extLst>
                    <a:ext uri="{9D8B030D-6E8A-4147-A177-3AD203B41FA5}">
                      <a16:colId xmlns:a16="http://schemas.microsoft.com/office/drawing/2014/main" val="2158939861"/>
                    </a:ext>
                  </a:extLst>
                </a:gridCol>
                <a:gridCol w="4650738">
                  <a:extLst>
                    <a:ext uri="{9D8B030D-6E8A-4147-A177-3AD203B41FA5}">
                      <a16:colId xmlns:a16="http://schemas.microsoft.com/office/drawing/2014/main" val="323002555"/>
                    </a:ext>
                  </a:extLst>
                </a:gridCol>
                <a:gridCol w="2802194">
                  <a:extLst>
                    <a:ext uri="{9D8B030D-6E8A-4147-A177-3AD203B41FA5}">
                      <a16:colId xmlns:a16="http://schemas.microsoft.com/office/drawing/2014/main" val="2776178356"/>
                    </a:ext>
                  </a:extLst>
                </a:gridCol>
                <a:gridCol w="2802194">
                  <a:extLst>
                    <a:ext uri="{9D8B030D-6E8A-4147-A177-3AD203B41FA5}">
                      <a16:colId xmlns:a16="http://schemas.microsoft.com/office/drawing/2014/main" val="2653399692"/>
                    </a:ext>
                  </a:extLst>
                </a:gridCol>
              </a:tblGrid>
              <a:tr h="741278">
                <a:tc>
                  <a:txBody>
                    <a:bodyPr/>
                    <a:lstStyle/>
                    <a:p>
                      <a:r>
                        <a:rPr lang="en-US" dirty="0"/>
                        <a:t>s.no</a:t>
                      </a:r>
                      <a:endParaRPr lang="en-IN" dirty="0"/>
                    </a:p>
                  </a:txBody>
                  <a:tcPr/>
                </a:tc>
                <a:tc>
                  <a:txBody>
                    <a:bodyPr/>
                    <a:lstStyle/>
                    <a:p>
                      <a:r>
                        <a:rPr lang="en-US" dirty="0"/>
                        <a:t>Name</a:t>
                      </a:r>
                      <a:endParaRPr lang="en-IN" dirty="0"/>
                    </a:p>
                  </a:txBody>
                  <a:tcPr/>
                </a:tc>
                <a:tc>
                  <a:txBody>
                    <a:bodyPr/>
                    <a:lstStyle/>
                    <a:p>
                      <a:r>
                        <a:rPr lang="en-US" dirty="0"/>
                        <a:t>Room no</a:t>
                      </a:r>
                      <a:endParaRPr lang="en-IN" dirty="0"/>
                    </a:p>
                  </a:txBody>
                  <a:tcPr/>
                </a:tc>
                <a:tc>
                  <a:txBody>
                    <a:bodyPr/>
                    <a:lstStyle/>
                    <a:p>
                      <a:r>
                        <a:rPr lang="en-US" dirty="0"/>
                        <a:t>Problem facing</a:t>
                      </a:r>
                      <a:endParaRPr lang="en-IN" dirty="0"/>
                    </a:p>
                  </a:txBody>
                  <a:tcPr/>
                </a:tc>
                <a:extLst>
                  <a:ext uri="{0D108BD9-81ED-4DB2-BD59-A6C34878D82A}">
                    <a16:rowId xmlns:a16="http://schemas.microsoft.com/office/drawing/2014/main" val="3537370686"/>
                  </a:ext>
                </a:extLst>
              </a:tr>
              <a:tr h="1581072">
                <a:tc>
                  <a:txBody>
                    <a:bodyPr/>
                    <a:lstStyle/>
                    <a:p>
                      <a:pPr algn="ctr"/>
                      <a:r>
                        <a:rPr lang="en-US" dirty="0"/>
                        <a:t>9</a:t>
                      </a:r>
                      <a:endParaRPr lang="en-IN" dirty="0"/>
                    </a:p>
                  </a:txBody>
                  <a:tcPr/>
                </a:tc>
                <a:tc>
                  <a:txBody>
                    <a:bodyPr/>
                    <a:lstStyle/>
                    <a:p>
                      <a:r>
                        <a:rPr lang="en-US" dirty="0"/>
                        <a:t>K Koushik</a:t>
                      </a:r>
                      <a:endParaRPr lang="en-IN" dirty="0"/>
                    </a:p>
                  </a:txBody>
                  <a:tcPr/>
                </a:tc>
                <a:tc>
                  <a:txBody>
                    <a:bodyPr/>
                    <a:lstStyle/>
                    <a:p>
                      <a:r>
                        <a:rPr lang="en-US" dirty="0"/>
                        <a:t>6106</a:t>
                      </a:r>
                      <a:endParaRPr lang="en-IN" dirty="0"/>
                    </a:p>
                  </a:txBody>
                  <a:tcPr/>
                </a:tc>
                <a:tc>
                  <a:txBody>
                    <a:bodyPr/>
                    <a:lstStyle/>
                    <a:p>
                      <a:r>
                        <a:rPr lang="en-US" dirty="0"/>
                        <a:t>Problems faced regarding power socket facility in </a:t>
                      </a:r>
                      <a:r>
                        <a:rPr lang="en-US" dirty="0" err="1"/>
                        <a:t>rooms,maintaintance</a:t>
                      </a:r>
                      <a:r>
                        <a:rPr lang="en-US" dirty="0"/>
                        <a:t> of hostel and food.</a:t>
                      </a:r>
                      <a:endParaRPr lang="en-IN" dirty="0"/>
                    </a:p>
                  </a:txBody>
                  <a:tcPr/>
                </a:tc>
                <a:extLst>
                  <a:ext uri="{0D108BD9-81ED-4DB2-BD59-A6C34878D82A}">
                    <a16:rowId xmlns:a16="http://schemas.microsoft.com/office/drawing/2014/main" val="3752488327"/>
                  </a:ext>
                </a:extLst>
              </a:tr>
              <a:tr h="1164013">
                <a:tc>
                  <a:txBody>
                    <a:bodyPr/>
                    <a:lstStyle/>
                    <a:p>
                      <a:pPr algn="ctr"/>
                      <a:r>
                        <a:rPr lang="en-US" dirty="0"/>
                        <a:t>10</a:t>
                      </a:r>
                      <a:endParaRPr lang="en-IN" dirty="0"/>
                    </a:p>
                  </a:txBody>
                  <a:tcPr/>
                </a:tc>
                <a:tc>
                  <a:txBody>
                    <a:bodyPr/>
                    <a:lstStyle/>
                    <a:p>
                      <a:r>
                        <a:rPr lang="en-US" dirty="0"/>
                        <a:t>M Venkatesh </a:t>
                      </a:r>
                      <a:endParaRPr lang="en-IN" dirty="0"/>
                    </a:p>
                  </a:txBody>
                  <a:tcPr/>
                </a:tc>
                <a:tc>
                  <a:txBody>
                    <a:bodyPr/>
                    <a:lstStyle/>
                    <a:p>
                      <a:r>
                        <a:rPr lang="en-US" dirty="0"/>
                        <a:t>6106</a:t>
                      </a:r>
                      <a:endParaRPr lang="en-IN" dirty="0"/>
                    </a:p>
                  </a:txBody>
                  <a:tcPr/>
                </a:tc>
                <a:tc>
                  <a:txBody>
                    <a:bodyPr/>
                    <a:lstStyle/>
                    <a:p>
                      <a:r>
                        <a:rPr lang="en-US" dirty="0"/>
                        <a:t>Problems faced regarding indoor and outdoor game facilities in hostel.</a:t>
                      </a:r>
                      <a:endParaRPr lang="en-IN" dirty="0"/>
                    </a:p>
                  </a:txBody>
                  <a:tcPr/>
                </a:tc>
                <a:extLst>
                  <a:ext uri="{0D108BD9-81ED-4DB2-BD59-A6C34878D82A}">
                    <a16:rowId xmlns:a16="http://schemas.microsoft.com/office/drawing/2014/main" val="415898986"/>
                  </a:ext>
                </a:extLst>
              </a:tr>
              <a:tr h="900743">
                <a:tc>
                  <a:txBody>
                    <a:bodyPr/>
                    <a:lstStyle/>
                    <a:p>
                      <a:pPr algn="ctr"/>
                      <a:r>
                        <a:rPr lang="en-US" dirty="0"/>
                        <a:t>11</a:t>
                      </a:r>
                      <a:endParaRPr lang="en-IN" dirty="0"/>
                    </a:p>
                  </a:txBody>
                  <a:tcPr/>
                </a:tc>
                <a:tc>
                  <a:txBody>
                    <a:bodyPr/>
                    <a:lstStyle/>
                    <a:p>
                      <a:r>
                        <a:rPr lang="en-US" dirty="0"/>
                        <a:t>P </a:t>
                      </a:r>
                      <a:r>
                        <a:rPr lang="en-US" dirty="0" err="1"/>
                        <a:t>Veerendra</a:t>
                      </a:r>
                      <a:endParaRPr lang="en-IN" dirty="0"/>
                    </a:p>
                  </a:txBody>
                  <a:tcPr/>
                </a:tc>
                <a:tc>
                  <a:txBody>
                    <a:bodyPr/>
                    <a:lstStyle/>
                    <a:p>
                      <a:r>
                        <a:rPr lang="en-US" dirty="0"/>
                        <a:t>6106</a:t>
                      </a:r>
                      <a:endParaRPr lang="en-IN" dirty="0"/>
                    </a:p>
                  </a:txBody>
                  <a:tcPr/>
                </a:tc>
                <a:tc>
                  <a:txBody>
                    <a:bodyPr/>
                    <a:lstStyle/>
                    <a:p>
                      <a:r>
                        <a:rPr lang="en-US" dirty="0"/>
                        <a:t>Problems faced regarding about facilities in gym.</a:t>
                      </a:r>
                      <a:endParaRPr lang="en-IN" dirty="0"/>
                    </a:p>
                  </a:txBody>
                  <a:tcPr/>
                </a:tc>
                <a:extLst>
                  <a:ext uri="{0D108BD9-81ED-4DB2-BD59-A6C34878D82A}">
                    <a16:rowId xmlns:a16="http://schemas.microsoft.com/office/drawing/2014/main" val="3787683506"/>
                  </a:ext>
                </a:extLst>
              </a:tr>
              <a:tr h="1581072">
                <a:tc>
                  <a:txBody>
                    <a:bodyPr/>
                    <a:lstStyle/>
                    <a:p>
                      <a:pPr algn="ctr"/>
                      <a:r>
                        <a:rPr lang="en-US" dirty="0"/>
                        <a:t>12</a:t>
                      </a:r>
                      <a:endParaRPr lang="en-IN" dirty="0"/>
                    </a:p>
                  </a:txBody>
                  <a:tcPr/>
                </a:tc>
                <a:tc>
                  <a:txBody>
                    <a:bodyPr/>
                    <a:lstStyle/>
                    <a:p>
                      <a:r>
                        <a:rPr lang="en-US" dirty="0"/>
                        <a:t>T </a:t>
                      </a:r>
                      <a:r>
                        <a:rPr lang="en-US" dirty="0" err="1"/>
                        <a:t>Varaprasad</a:t>
                      </a:r>
                      <a:endParaRPr lang="en-IN" dirty="0"/>
                    </a:p>
                  </a:txBody>
                  <a:tcPr/>
                </a:tc>
                <a:tc>
                  <a:txBody>
                    <a:bodyPr/>
                    <a:lstStyle/>
                    <a:p>
                      <a:r>
                        <a:rPr lang="en-US" dirty="0"/>
                        <a:t>6106</a:t>
                      </a:r>
                      <a:endParaRPr lang="en-IN" dirty="0"/>
                    </a:p>
                  </a:txBody>
                  <a:tcPr/>
                </a:tc>
                <a:tc>
                  <a:txBody>
                    <a:bodyPr/>
                    <a:lstStyle/>
                    <a:p>
                      <a:r>
                        <a:rPr lang="en-US" dirty="0"/>
                        <a:t>Problems faced regarding drinking water facility and tank water.</a:t>
                      </a:r>
                      <a:endParaRPr lang="en-IN" dirty="0"/>
                    </a:p>
                  </a:txBody>
                  <a:tcPr/>
                </a:tc>
                <a:extLst>
                  <a:ext uri="{0D108BD9-81ED-4DB2-BD59-A6C34878D82A}">
                    <a16:rowId xmlns:a16="http://schemas.microsoft.com/office/drawing/2014/main" val="332985716"/>
                  </a:ext>
                </a:extLst>
              </a:tr>
            </a:tbl>
          </a:graphicData>
        </a:graphic>
      </p:graphicFrame>
    </p:spTree>
    <p:extLst>
      <p:ext uri="{BB962C8B-B14F-4D97-AF65-F5344CB8AC3E}">
        <p14:creationId xmlns:p14="http://schemas.microsoft.com/office/powerpoint/2010/main" val="4192659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904F3-AE9A-C8AC-147F-2084BD9D292E}"/>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D146EE47-6C29-CC1B-54ED-F533569737C0}"/>
              </a:ext>
            </a:extLst>
          </p:cNvPr>
          <p:cNvGraphicFramePr>
            <a:graphicFrameLocks noGrp="1"/>
          </p:cNvGraphicFramePr>
          <p:nvPr>
            <p:extLst>
              <p:ext uri="{D42A27DB-BD31-4B8C-83A1-F6EECF244321}">
                <p14:modId xmlns:p14="http://schemas.microsoft.com/office/powerpoint/2010/main" val="667896783"/>
              </p:ext>
            </p:extLst>
          </p:nvPr>
        </p:nvGraphicFramePr>
        <p:xfrm>
          <a:off x="501445" y="235974"/>
          <a:ext cx="11208775" cy="5938684"/>
        </p:xfrm>
        <a:graphic>
          <a:graphicData uri="http://schemas.openxmlformats.org/drawingml/2006/table">
            <a:tbl>
              <a:tblPr firstRow="1" bandRow="1">
                <a:tableStyleId>{5C22544A-7EE6-4342-B048-85BDC9FD1C3A}</a:tableStyleId>
              </a:tblPr>
              <a:tblGrid>
                <a:gridCol w="953649">
                  <a:extLst>
                    <a:ext uri="{9D8B030D-6E8A-4147-A177-3AD203B41FA5}">
                      <a16:colId xmlns:a16="http://schemas.microsoft.com/office/drawing/2014/main" val="2158939861"/>
                    </a:ext>
                  </a:extLst>
                </a:gridCol>
                <a:gridCol w="4650738">
                  <a:extLst>
                    <a:ext uri="{9D8B030D-6E8A-4147-A177-3AD203B41FA5}">
                      <a16:colId xmlns:a16="http://schemas.microsoft.com/office/drawing/2014/main" val="323002555"/>
                    </a:ext>
                  </a:extLst>
                </a:gridCol>
                <a:gridCol w="2802194">
                  <a:extLst>
                    <a:ext uri="{9D8B030D-6E8A-4147-A177-3AD203B41FA5}">
                      <a16:colId xmlns:a16="http://schemas.microsoft.com/office/drawing/2014/main" val="2776178356"/>
                    </a:ext>
                  </a:extLst>
                </a:gridCol>
                <a:gridCol w="2802194">
                  <a:extLst>
                    <a:ext uri="{9D8B030D-6E8A-4147-A177-3AD203B41FA5}">
                      <a16:colId xmlns:a16="http://schemas.microsoft.com/office/drawing/2014/main" val="2653399692"/>
                    </a:ext>
                  </a:extLst>
                </a:gridCol>
              </a:tblGrid>
              <a:tr h="623052">
                <a:tc>
                  <a:txBody>
                    <a:bodyPr/>
                    <a:lstStyle/>
                    <a:p>
                      <a:r>
                        <a:rPr lang="en-US" dirty="0"/>
                        <a:t>s.no</a:t>
                      </a:r>
                      <a:endParaRPr lang="en-IN" dirty="0"/>
                    </a:p>
                  </a:txBody>
                  <a:tcPr/>
                </a:tc>
                <a:tc>
                  <a:txBody>
                    <a:bodyPr/>
                    <a:lstStyle/>
                    <a:p>
                      <a:r>
                        <a:rPr lang="en-US" dirty="0"/>
                        <a:t>Name</a:t>
                      </a:r>
                      <a:endParaRPr lang="en-IN" dirty="0"/>
                    </a:p>
                  </a:txBody>
                  <a:tcPr/>
                </a:tc>
                <a:tc>
                  <a:txBody>
                    <a:bodyPr/>
                    <a:lstStyle/>
                    <a:p>
                      <a:r>
                        <a:rPr lang="en-US" dirty="0"/>
                        <a:t>Room no</a:t>
                      </a:r>
                      <a:endParaRPr lang="en-IN" dirty="0"/>
                    </a:p>
                  </a:txBody>
                  <a:tcPr/>
                </a:tc>
                <a:tc>
                  <a:txBody>
                    <a:bodyPr/>
                    <a:lstStyle/>
                    <a:p>
                      <a:r>
                        <a:rPr lang="en-US" dirty="0"/>
                        <a:t>Problem facing</a:t>
                      </a:r>
                      <a:endParaRPr lang="en-IN" dirty="0"/>
                    </a:p>
                  </a:txBody>
                  <a:tcPr/>
                </a:tc>
                <a:extLst>
                  <a:ext uri="{0D108BD9-81ED-4DB2-BD59-A6C34878D82A}">
                    <a16:rowId xmlns:a16="http://schemas.microsoft.com/office/drawing/2014/main" val="3537370686"/>
                  </a:ext>
                </a:extLst>
              </a:tr>
              <a:tr h="1328908">
                <a:tc>
                  <a:txBody>
                    <a:bodyPr/>
                    <a:lstStyle/>
                    <a:p>
                      <a:pPr algn="ctr"/>
                      <a:r>
                        <a:rPr lang="en-US" dirty="0"/>
                        <a:t>13</a:t>
                      </a:r>
                      <a:endParaRPr lang="en-IN" dirty="0"/>
                    </a:p>
                  </a:txBody>
                  <a:tcPr/>
                </a:tc>
                <a:tc>
                  <a:txBody>
                    <a:bodyPr/>
                    <a:lstStyle/>
                    <a:p>
                      <a:r>
                        <a:rPr lang="en-US" dirty="0"/>
                        <a:t>M Dinesh</a:t>
                      </a:r>
                      <a:endParaRPr lang="en-IN" dirty="0"/>
                    </a:p>
                  </a:txBody>
                  <a:tcPr/>
                </a:tc>
                <a:tc>
                  <a:txBody>
                    <a:bodyPr/>
                    <a:lstStyle/>
                    <a:p>
                      <a:r>
                        <a:rPr lang="en-US" dirty="0"/>
                        <a:t>6104</a:t>
                      </a:r>
                      <a:endParaRPr lang="en-IN" dirty="0"/>
                    </a:p>
                  </a:txBody>
                  <a:tcPr/>
                </a:tc>
                <a:tc>
                  <a:txBody>
                    <a:bodyPr/>
                    <a:lstStyle/>
                    <a:p>
                      <a:r>
                        <a:rPr lang="en-US" dirty="0"/>
                        <a:t>Problems facing regarding food and mosquitos in hostel.</a:t>
                      </a:r>
                      <a:endParaRPr lang="en-IN" dirty="0"/>
                    </a:p>
                  </a:txBody>
                  <a:tcPr/>
                </a:tc>
                <a:extLst>
                  <a:ext uri="{0D108BD9-81ED-4DB2-BD59-A6C34878D82A}">
                    <a16:rowId xmlns:a16="http://schemas.microsoft.com/office/drawing/2014/main" val="3752488327"/>
                  </a:ext>
                </a:extLst>
              </a:tr>
              <a:tr h="1328908">
                <a:tc>
                  <a:txBody>
                    <a:bodyPr/>
                    <a:lstStyle/>
                    <a:p>
                      <a:pPr algn="ctr"/>
                      <a:r>
                        <a:rPr lang="en-US" dirty="0"/>
                        <a:t>14</a:t>
                      </a:r>
                      <a:endParaRPr lang="en-IN" dirty="0"/>
                    </a:p>
                  </a:txBody>
                  <a:tcPr/>
                </a:tc>
                <a:tc>
                  <a:txBody>
                    <a:bodyPr/>
                    <a:lstStyle/>
                    <a:p>
                      <a:r>
                        <a:rPr lang="en-US" dirty="0"/>
                        <a:t>K Hari Krishna</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6104</a:t>
                      </a:r>
                      <a:endParaRPr kumimoji="0" lang="en-IN" sz="1800" b="0" i="0" u="none" strike="noStrike" kern="1200" cap="none" spc="0" normalizeH="0" baseline="0" noProof="0" dirty="0">
                        <a:ln>
                          <a:noFill/>
                        </a:ln>
                        <a:solidFill>
                          <a:prstClr val="black"/>
                        </a:solidFill>
                        <a:effectLst/>
                        <a:uLnTx/>
                        <a:uFillTx/>
                        <a:latin typeface="+mn-lt"/>
                        <a:ea typeface="+mn-ea"/>
                        <a:cs typeface="+mn-cs"/>
                      </a:endParaRPr>
                    </a:p>
                    <a:p>
                      <a:endParaRPr lang="en-IN" dirty="0"/>
                    </a:p>
                  </a:txBody>
                  <a:tcPr/>
                </a:tc>
                <a:tc>
                  <a:txBody>
                    <a:bodyPr/>
                    <a:lstStyle/>
                    <a:p>
                      <a:r>
                        <a:rPr lang="en-US" dirty="0"/>
                        <a:t>Problems facing regarding mosquitos and food.</a:t>
                      </a:r>
                      <a:endParaRPr lang="en-IN" dirty="0"/>
                    </a:p>
                  </a:txBody>
                  <a:tcPr/>
                </a:tc>
                <a:extLst>
                  <a:ext uri="{0D108BD9-81ED-4DB2-BD59-A6C34878D82A}">
                    <a16:rowId xmlns:a16="http://schemas.microsoft.com/office/drawing/2014/main" val="415898986"/>
                  </a:ext>
                </a:extLst>
              </a:tr>
              <a:tr h="1328908">
                <a:tc>
                  <a:txBody>
                    <a:bodyPr/>
                    <a:lstStyle/>
                    <a:p>
                      <a:pPr algn="ctr"/>
                      <a:r>
                        <a:rPr lang="en-US" dirty="0"/>
                        <a:t>15</a:t>
                      </a:r>
                      <a:endParaRPr lang="en-IN" dirty="0"/>
                    </a:p>
                  </a:txBody>
                  <a:tcPr/>
                </a:tc>
                <a:tc>
                  <a:txBody>
                    <a:bodyPr/>
                    <a:lstStyle/>
                    <a:p>
                      <a:r>
                        <a:rPr lang="en-US" dirty="0"/>
                        <a:t>G Hemanth Kumar</a:t>
                      </a:r>
                      <a:endParaRPr lang="en-IN" dirty="0"/>
                    </a:p>
                  </a:txBody>
                  <a:tcPr/>
                </a:tc>
                <a:tc>
                  <a:txBody>
                    <a:bodyPr/>
                    <a:lstStyle/>
                    <a:p>
                      <a:r>
                        <a:rPr lang="en-US" dirty="0"/>
                        <a:t>6104</a:t>
                      </a:r>
                      <a:endParaRPr lang="en-IN" dirty="0"/>
                    </a:p>
                  </a:txBody>
                  <a:tcPr/>
                </a:tc>
                <a:tc>
                  <a:txBody>
                    <a:bodyPr/>
                    <a:lstStyle/>
                    <a:p>
                      <a:r>
                        <a:rPr lang="en-US" dirty="0"/>
                        <a:t>Problems facing regarding food facility.</a:t>
                      </a:r>
                      <a:endParaRPr lang="en-IN" dirty="0"/>
                    </a:p>
                  </a:txBody>
                  <a:tcPr/>
                </a:tc>
                <a:extLst>
                  <a:ext uri="{0D108BD9-81ED-4DB2-BD59-A6C34878D82A}">
                    <a16:rowId xmlns:a16="http://schemas.microsoft.com/office/drawing/2014/main" val="3787683506"/>
                  </a:ext>
                </a:extLst>
              </a:tr>
              <a:tr h="1328908">
                <a:tc>
                  <a:txBody>
                    <a:bodyPr/>
                    <a:lstStyle/>
                    <a:p>
                      <a:pPr algn="ctr"/>
                      <a:r>
                        <a:rPr lang="en-US" dirty="0"/>
                        <a:t>16 </a:t>
                      </a:r>
                      <a:endParaRPr lang="en-IN" dirty="0"/>
                    </a:p>
                  </a:txBody>
                  <a:tcPr/>
                </a:tc>
                <a:tc>
                  <a:txBody>
                    <a:bodyPr/>
                    <a:lstStyle/>
                    <a:p>
                      <a:r>
                        <a:rPr lang="en-US" dirty="0"/>
                        <a:t>N Manohar</a:t>
                      </a:r>
                      <a:endParaRPr lang="en-IN" dirty="0"/>
                    </a:p>
                  </a:txBody>
                  <a:tcPr/>
                </a:tc>
                <a:tc>
                  <a:txBody>
                    <a:bodyPr/>
                    <a:lstStyle/>
                    <a:p>
                      <a:r>
                        <a:rPr lang="en-US" dirty="0"/>
                        <a:t>6103</a:t>
                      </a:r>
                      <a:endParaRPr lang="en-IN" dirty="0"/>
                    </a:p>
                  </a:txBody>
                  <a:tcPr/>
                </a:tc>
                <a:tc>
                  <a:txBody>
                    <a:bodyPr/>
                    <a:lstStyle/>
                    <a:p>
                      <a:r>
                        <a:rPr lang="en-US" dirty="0"/>
                        <a:t>Problem facing regarding improper food in hostel.</a:t>
                      </a:r>
                      <a:endParaRPr lang="en-IN" dirty="0"/>
                    </a:p>
                  </a:txBody>
                  <a:tcPr/>
                </a:tc>
                <a:extLst>
                  <a:ext uri="{0D108BD9-81ED-4DB2-BD59-A6C34878D82A}">
                    <a16:rowId xmlns:a16="http://schemas.microsoft.com/office/drawing/2014/main" val="332985716"/>
                  </a:ext>
                </a:extLst>
              </a:tr>
            </a:tbl>
          </a:graphicData>
        </a:graphic>
      </p:graphicFrame>
    </p:spTree>
    <p:extLst>
      <p:ext uri="{BB962C8B-B14F-4D97-AF65-F5344CB8AC3E}">
        <p14:creationId xmlns:p14="http://schemas.microsoft.com/office/powerpoint/2010/main" val="2877360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73DE18-6A60-AC67-A6A6-487440B92F30}"/>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C494BE6-DFC7-6B1D-9C14-B6EA9167B22D}"/>
              </a:ext>
            </a:extLst>
          </p:cNvPr>
          <p:cNvGraphicFramePr>
            <a:graphicFrameLocks noGrp="1"/>
          </p:cNvGraphicFramePr>
          <p:nvPr>
            <p:extLst>
              <p:ext uri="{D42A27DB-BD31-4B8C-83A1-F6EECF244321}">
                <p14:modId xmlns:p14="http://schemas.microsoft.com/office/powerpoint/2010/main" val="693483447"/>
              </p:ext>
            </p:extLst>
          </p:nvPr>
        </p:nvGraphicFramePr>
        <p:xfrm>
          <a:off x="501445" y="235974"/>
          <a:ext cx="11208775" cy="5938684"/>
        </p:xfrm>
        <a:graphic>
          <a:graphicData uri="http://schemas.openxmlformats.org/drawingml/2006/table">
            <a:tbl>
              <a:tblPr firstRow="1" bandRow="1">
                <a:tableStyleId>{5C22544A-7EE6-4342-B048-85BDC9FD1C3A}</a:tableStyleId>
              </a:tblPr>
              <a:tblGrid>
                <a:gridCol w="953649">
                  <a:extLst>
                    <a:ext uri="{9D8B030D-6E8A-4147-A177-3AD203B41FA5}">
                      <a16:colId xmlns:a16="http://schemas.microsoft.com/office/drawing/2014/main" val="2158939861"/>
                    </a:ext>
                  </a:extLst>
                </a:gridCol>
                <a:gridCol w="4650738">
                  <a:extLst>
                    <a:ext uri="{9D8B030D-6E8A-4147-A177-3AD203B41FA5}">
                      <a16:colId xmlns:a16="http://schemas.microsoft.com/office/drawing/2014/main" val="323002555"/>
                    </a:ext>
                  </a:extLst>
                </a:gridCol>
                <a:gridCol w="2802194">
                  <a:extLst>
                    <a:ext uri="{9D8B030D-6E8A-4147-A177-3AD203B41FA5}">
                      <a16:colId xmlns:a16="http://schemas.microsoft.com/office/drawing/2014/main" val="2776178356"/>
                    </a:ext>
                  </a:extLst>
                </a:gridCol>
                <a:gridCol w="2802194">
                  <a:extLst>
                    <a:ext uri="{9D8B030D-6E8A-4147-A177-3AD203B41FA5}">
                      <a16:colId xmlns:a16="http://schemas.microsoft.com/office/drawing/2014/main" val="2653399692"/>
                    </a:ext>
                  </a:extLst>
                </a:gridCol>
              </a:tblGrid>
              <a:tr h="623052">
                <a:tc>
                  <a:txBody>
                    <a:bodyPr/>
                    <a:lstStyle/>
                    <a:p>
                      <a:r>
                        <a:rPr lang="en-US" dirty="0"/>
                        <a:t>s.no</a:t>
                      </a:r>
                      <a:endParaRPr lang="en-IN" dirty="0"/>
                    </a:p>
                  </a:txBody>
                  <a:tcPr/>
                </a:tc>
                <a:tc>
                  <a:txBody>
                    <a:bodyPr/>
                    <a:lstStyle/>
                    <a:p>
                      <a:r>
                        <a:rPr lang="en-US" dirty="0"/>
                        <a:t>Name</a:t>
                      </a:r>
                      <a:endParaRPr lang="en-IN" dirty="0"/>
                    </a:p>
                  </a:txBody>
                  <a:tcPr/>
                </a:tc>
                <a:tc>
                  <a:txBody>
                    <a:bodyPr/>
                    <a:lstStyle/>
                    <a:p>
                      <a:r>
                        <a:rPr lang="en-US" dirty="0"/>
                        <a:t>Room no</a:t>
                      </a:r>
                      <a:endParaRPr lang="en-IN" dirty="0"/>
                    </a:p>
                  </a:txBody>
                  <a:tcPr/>
                </a:tc>
                <a:tc>
                  <a:txBody>
                    <a:bodyPr/>
                    <a:lstStyle/>
                    <a:p>
                      <a:r>
                        <a:rPr lang="en-US" dirty="0"/>
                        <a:t>Problem facing</a:t>
                      </a:r>
                      <a:endParaRPr lang="en-IN" dirty="0"/>
                    </a:p>
                  </a:txBody>
                  <a:tcPr/>
                </a:tc>
                <a:extLst>
                  <a:ext uri="{0D108BD9-81ED-4DB2-BD59-A6C34878D82A}">
                    <a16:rowId xmlns:a16="http://schemas.microsoft.com/office/drawing/2014/main" val="3537370686"/>
                  </a:ext>
                </a:extLst>
              </a:tr>
              <a:tr h="1328908">
                <a:tc>
                  <a:txBody>
                    <a:bodyPr/>
                    <a:lstStyle/>
                    <a:p>
                      <a:pPr algn="ctr"/>
                      <a:r>
                        <a:rPr lang="en-US" dirty="0"/>
                        <a:t>17</a:t>
                      </a:r>
                      <a:endParaRPr lang="en-IN" dirty="0"/>
                    </a:p>
                  </a:txBody>
                  <a:tcPr/>
                </a:tc>
                <a:tc>
                  <a:txBody>
                    <a:bodyPr/>
                    <a:lstStyle/>
                    <a:p>
                      <a:r>
                        <a:rPr lang="en-US" dirty="0"/>
                        <a:t>A </a:t>
                      </a:r>
                      <a:r>
                        <a:rPr lang="en-US" dirty="0" err="1"/>
                        <a:t>Tirumalesh</a:t>
                      </a:r>
                      <a:endParaRPr lang="en-IN" dirty="0"/>
                    </a:p>
                  </a:txBody>
                  <a:tcPr/>
                </a:tc>
                <a:tc>
                  <a:txBody>
                    <a:bodyPr/>
                    <a:lstStyle/>
                    <a:p>
                      <a:r>
                        <a:rPr lang="en-US" dirty="0"/>
                        <a:t>6104</a:t>
                      </a:r>
                      <a:endParaRPr lang="en-IN" dirty="0"/>
                    </a:p>
                  </a:txBody>
                  <a:tcPr/>
                </a:tc>
                <a:tc>
                  <a:txBody>
                    <a:bodyPr/>
                    <a:lstStyle/>
                    <a:p>
                      <a:r>
                        <a:rPr lang="en-US" dirty="0"/>
                        <a:t>Problems faced regarding improper food in hostel.</a:t>
                      </a:r>
                      <a:endParaRPr lang="en-IN" dirty="0"/>
                    </a:p>
                  </a:txBody>
                  <a:tcPr/>
                </a:tc>
                <a:extLst>
                  <a:ext uri="{0D108BD9-81ED-4DB2-BD59-A6C34878D82A}">
                    <a16:rowId xmlns:a16="http://schemas.microsoft.com/office/drawing/2014/main" val="3752488327"/>
                  </a:ext>
                </a:extLst>
              </a:tr>
              <a:tr h="1328908">
                <a:tc>
                  <a:txBody>
                    <a:bodyPr/>
                    <a:lstStyle/>
                    <a:p>
                      <a:pPr algn="ctr"/>
                      <a:r>
                        <a:rPr lang="en-US" dirty="0"/>
                        <a:t>18</a:t>
                      </a:r>
                      <a:endParaRPr lang="en-IN" dirty="0"/>
                    </a:p>
                  </a:txBody>
                  <a:tcPr/>
                </a:tc>
                <a:tc>
                  <a:txBody>
                    <a:bodyPr/>
                    <a:lstStyle/>
                    <a:p>
                      <a:r>
                        <a:rPr lang="en-US" dirty="0"/>
                        <a:t>U Karthik</a:t>
                      </a:r>
                      <a:endParaRPr lang="en-IN" dirty="0"/>
                    </a:p>
                  </a:txBody>
                  <a:tcPr/>
                </a:tc>
                <a:tc>
                  <a:txBody>
                    <a:bodyPr/>
                    <a:lstStyle/>
                    <a:p>
                      <a:r>
                        <a:rPr lang="en-US" dirty="0"/>
                        <a:t>6103</a:t>
                      </a:r>
                      <a:endParaRPr lang="en-IN" dirty="0"/>
                    </a:p>
                  </a:txBody>
                  <a:tcPr/>
                </a:tc>
                <a:tc>
                  <a:txBody>
                    <a:bodyPr/>
                    <a:lstStyle/>
                    <a:p>
                      <a:r>
                        <a:rPr kumimoji="0" lang="en-US" sz="1800" b="0" i="0" u="none" strike="noStrike" kern="1200" cap="none" spc="0" normalizeH="0" baseline="0" noProof="0" dirty="0">
                          <a:ln>
                            <a:noFill/>
                          </a:ln>
                          <a:solidFill>
                            <a:prstClr val="black"/>
                          </a:solidFill>
                          <a:effectLst/>
                          <a:uLnTx/>
                          <a:uFillTx/>
                          <a:latin typeface="+mn-lt"/>
                          <a:ea typeface="+mn-ea"/>
                          <a:cs typeface="+mn-cs"/>
                        </a:rPr>
                        <a:t>Problems faced regarding </a:t>
                      </a:r>
                      <a:r>
                        <a:rPr lang="en-US" dirty="0"/>
                        <a:t>power socket facility in rooms, </a:t>
                      </a:r>
                      <a:r>
                        <a:rPr lang="en-US" dirty="0" err="1"/>
                        <a:t>maintaintance</a:t>
                      </a:r>
                      <a:r>
                        <a:rPr lang="en-US" dirty="0"/>
                        <a:t> of hostel and food.</a:t>
                      </a:r>
                      <a:r>
                        <a:rPr kumimoji="0" lang="en-US" sz="1800" b="0" i="0" u="none" strike="noStrike" kern="1200" cap="none" spc="0" normalizeH="0" baseline="0" noProof="0" dirty="0">
                          <a:ln>
                            <a:noFill/>
                          </a:ln>
                          <a:solidFill>
                            <a:prstClr val="black"/>
                          </a:solidFill>
                          <a:effectLst/>
                          <a:uLnTx/>
                          <a:uFillTx/>
                          <a:latin typeface="+mn-lt"/>
                          <a:ea typeface="+mn-ea"/>
                          <a:cs typeface="+mn-cs"/>
                        </a:rPr>
                        <a:t> </a:t>
                      </a:r>
                      <a:endParaRPr lang="en-IN" dirty="0"/>
                    </a:p>
                  </a:txBody>
                  <a:tcPr/>
                </a:tc>
                <a:extLst>
                  <a:ext uri="{0D108BD9-81ED-4DB2-BD59-A6C34878D82A}">
                    <a16:rowId xmlns:a16="http://schemas.microsoft.com/office/drawing/2014/main" val="415898986"/>
                  </a:ext>
                </a:extLst>
              </a:tr>
              <a:tr h="1328908">
                <a:tc>
                  <a:txBody>
                    <a:bodyPr/>
                    <a:lstStyle/>
                    <a:p>
                      <a:pPr algn="ctr"/>
                      <a:r>
                        <a:rPr lang="en-US" dirty="0"/>
                        <a:t>19</a:t>
                      </a:r>
                      <a:endParaRPr lang="en-IN" dirty="0"/>
                    </a:p>
                  </a:txBody>
                  <a:tcPr/>
                </a:tc>
                <a:tc>
                  <a:txBody>
                    <a:bodyPr/>
                    <a:lstStyle/>
                    <a:p>
                      <a:r>
                        <a:rPr lang="en-US" dirty="0"/>
                        <a:t>K Surya</a:t>
                      </a:r>
                      <a:endParaRPr lang="en-IN" dirty="0"/>
                    </a:p>
                  </a:txBody>
                  <a:tcPr/>
                </a:tc>
                <a:tc>
                  <a:txBody>
                    <a:bodyPr/>
                    <a:lstStyle/>
                    <a:p>
                      <a:r>
                        <a:rPr lang="en-US" dirty="0"/>
                        <a:t>6101</a:t>
                      </a:r>
                      <a:endParaRPr lang="en-IN" dirty="0"/>
                    </a:p>
                  </a:txBody>
                  <a:tcPr/>
                </a:tc>
                <a:tc>
                  <a:txBody>
                    <a:bodyPr/>
                    <a:lstStyle/>
                    <a:p>
                      <a:r>
                        <a:rPr kumimoji="0" lang="en-US" sz="1800" b="0" i="0" u="none" strike="noStrike" kern="1200" cap="none" spc="0" normalizeH="0" baseline="0" noProof="0" dirty="0">
                          <a:ln>
                            <a:noFill/>
                          </a:ln>
                          <a:solidFill>
                            <a:prstClr val="black"/>
                          </a:solidFill>
                          <a:effectLst/>
                          <a:uLnTx/>
                          <a:uFillTx/>
                          <a:latin typeface="+mn-lt"/>
                          <a:ea typeface="+mn-ea"/>
                          <a:cs typeface="+mn-cs"/>
                        </a:rPr>
                        <a:t>Problems faced regarding </a:t>
                      </a:r>
                    </a:p>
                    <a:p>
                      <a:r>
                        <a:rPr kumimoji="0" lang="en-US" sz="1800" b="0" i="0" u="none" strike="noStrike" kern="1200" cap="none" spc="0" normalizeH="0" baseline="0" noProof="0" dirty="0" err="1">
                          <a:ln>
                            <a:noFill/>
                          </a:ln>
                          <a:solidFill>
                            <a:prstClr val="black"/>
                          </a:solidFill>
                          <a:effectLst/>
                          <a:uLnTx/>
                          <a:uFillTx/>
                          <a:latin typeface="+mn-lt"/>
                          <a:ea typeface="+mn-ea"/>
                          <a:cs typeface="+mn-cs"/>
                        </a:rPr>
                        <a:t>Food,water</a:t>
                      </a:r>
                      <a:r>
                        <a:rPr kumimoji="0" lang="en-US" sz="1800" b="0" i="0" u="none" strike="noStrike" kern="1200" cap="none" spc="0" normalizeH="0" baseline="0" noProof="0" dirty="0">
                          <a:ln>
                            <a:noFill/>
                          </a:ln>
                          <a:solidFill>
                            <a:prstClr val="black"/>
                          </a:solidFill>
                          <a:effectLst/>
                          <a:uLnTx/>
                          <a:uFillTx/>
                          <a:latin typeface="+mn-lt"/>
                          <a:ea typeface="+mn-ea"/>
                          <a:cs typeface="+mn-cs"/>
                        </a:rPr>
                        <a:t> leakage, internet connections for laptops in hostel.</a:t>
                      </a:r>
                      <a:endParaRPr lang="en-IN" dirty="0"/>
                    </a:p>
                  </a:txBody>
                  <a:tcPr/>
                </a:tc>
                <a:extLst>
                  <a:ext uri="{0D108BD9-81ED-4DB2-BD59-A6C34878D82A}">
                    <a16:rowId xmlns:a16="http://schemas.microsoft.com/office/drawing/2014/main" val="3787683506"/>
                  </a:ext>
                </a:extLst>
              </a:tr>
              <a:tr h="1328908">
                <a:tc>
                  <a:txBody>
                    <a:bodyPr/>
                    <a:lstStyle/>
                    <a:p>
                      <a:pPr algn="ctr"/>
                      <a:r>
                        <a:rPr lang="en-US" dirty="0"/>
                        <a:t>20</a:t>
                      </a:r>
                      <a:endParaRPr lang="en-IN" dirty="0"/>
                    </a:p>
                  </a:txBody>
                  <a:tcPr/>
                </a:tc>
                <a:tc>
                  <a:txBody>
                    <a:bodyPr/>
                    <a:lstStyle/>
                    <a:p>
                      <a:r>
                        <a:rPr lang="en-US" dirty="0"/>
                        <a:t>G Sathish Reddy </a:t>
                      </a:r>
                      <a:endParaRPr lang="en-IN" dirty="0"/>
                    </a:p>
                  </a:txBody>
                  <a:tcPr/>
                </a:tc>
                <a:tc>
                  <a:txBody>
                    <a:bodyPr/>
                    <a:lstStyle/>
                    <a:p>
                      <a:r>
                        <a:rPr lang="en-US" dirty="0"/>
                        <a:t>6101</a:t>
                      </a:r>
                      <a:endParaRPr lang="en-IN" dirty="0"/>
                    </a:p>
                  </a:txBody>
                  <a:tcPr/>
                </a:tc>
                <a:tc>
                  <a:txBody>
                    <a:bodyPr/>
                    <a:lstStyle/>
                    <a:p>
                      <a:r>
                        <a:rPr kumimoji="0" lang="en-US" sz="1800" b="0" i="0" u="none" strike="noStrike" kern="1200" cap="none" spc="0" normalizeH="0" baseline="0" noProof="0" dirty="0">
                          <a:ln>
                            <a:noFill/>
                          </a:ln>
                          <a:solidFill>
                            <a:prstClr val="black"/>
                          </a:solidFill>
                          <a:effectLst/>
                          <a:uLnTx/>
                          <a:uFillTx/>
                          <a:latin typeface="+mn-lt"/>
                          <a:ea typeface="+mn-ea"/>
                          <a:cs typeface="+mn-cs"/>
                        </a:rPr>
                        <a:t>Every Sunday the outing should be provided for every student of hostel.</a:t>
                      </a:r>
                    </a:p>
                    <a:p>
                      <a:endParaRPr lang="en-IN" dirty="0"/>
                    </a:p>
                  </a:txBody>
                  <a:tcPr/>
                </a:tc>
                <a:extLst>
                  <a:ext uri="{0D108BD9-81ED-4DB2-BD59-A6C34878D82A}">
                    <a16:rowId xmlns:a16="http://schemas.microsoft.com/office/drawing/2014/main" val="332985716"/>
                  </a:ext>
                </a:extLst>
              </a:tr>
            </a:tbl>
          </a:graphicData>
        </a:graphic>
      </p:graphicFrame>
    </p:spTree>
    <p:extLst>
      <p:ext uri="{BB962C8B-B14F-4D97-AF65-F5344CB8AC3E}">
        <p14:creationId xmlns:p14="http://schemas.microsoft.com/office/powerpoint/2010/main" val="2237645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C80F3C-0ACD-1E09-343D-86CEBB1446FD}"/>
              </a:ext>
            </a:extLst>
          </p:cNvPr>
          <p:cNvSpPr txBox="1"/>
          <p:nvPr/>
        </p:nvSpPr>
        <p:spPr>
          <a:xfrm>
            <a:off x="1114978" y="948194"/>
            <a:ext cx="5609974" cy="1415772"/>
          </a:xfrm>
          <a:prstGeom prst="rect">
            <a:avLst/>
          </a:prstGeom>
          <a:noFill/>
        </p:spPr>
        <p:txBody>
          <a:bodyPr wrap="square" rtlCol="0">
            <a:spAutoFit/>
          </a:bodyPr>
          <a:lstStyle/>
          <a:p>
            <a:r>
              <a:rPr lang="en-US" sz="3200" b="1" u="sng" dirty="0">
                <a:solidFill>
                  <a:srgbClr val="FF0000"/>
                </a:solidFill>
                <a:latin typeface="Calisto MT" panose="02040603050505030304" pitchFamily="18" charset="0"/>
              </a:rPr>
              <a:t>Recommended solution:-</a:t>
            </a:r>
          </a:p>
          <a:p>
            <a:endParaRPr lang="en-US" dirty="0"/>
          </a:p>
          <a:p>
            <a:endParaRPr lang="en-US" dirty="0"/>
          </a:p>
          <a:p>
            <a:endParaRPr lang="en-IN" dirty="0"/>
          </a:p>
        </p:txBody>
      </p:sp>
      <p:sp>
        <p:nvSpPr>
          <p:cNvPr id="3" name="TextBox 2">
            <a:extLst>
              <a:ext uri="{FF2B5EF4-FFF2-40B4-BE49-F238E27FC236}">
                <a16:creationId xmlns:a16="http://schemas.microsoft.com/office/drawing/2014/main" id="{9DFD60BC-9F49-C0AB-50C6-B5484BD86377}"/>
              </a:ext>
            </a:extLst>
          </p:cNvPr>
          <p:cNvSpPr txBox="1"/>
          <p:nvPr/>
        </p:nvSpPr>
        <p:spPr>
          <a:xfrm>
            <a:off x="1341120" y="1656080"/>
            <a:ext cx="9814560" cy="14003834"/>
          </a:xfrm>
          <a:prstGeom prst="rect">
            <a:avLst/>
          </a:prstGeom>
          <a:noFill/>
        </p:spPr>
        <p:txBody>
          <a:bodyPr wrap="square" rtlCol="0">
            <a:spAutoFit/>
          </a:bodyPr>
          <a:lstStyle/>
          <a:p>
            <a:r>
              <a:rPr lang="en-US" sz="3200" dirty="0"/>
              <a:t>We had discussed and informed to college management and principal sir about these problems and pleaded them to take the action on the following issues and make our hostel more comfortable to live without any problems regarding daily basis activities. They informed and talked to canteen management and they are ready to change the chef if he repeats the same regarding the taste and quality of food.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904383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882724-2A27-523E-6417-CDFFE170BF5D}"/>
              </a:ext>
            </a:extLst>
          </p:cNvPr>
          <p:cNvSpPr txBox="1"/>
          <p:nvPr/>
        </p:nvSpPr>
        <p:spPr>
          <a:xfrm>
            <a:off x="875071" y="658761"/>
            <a:ext cx="5447071" cy="707886"/>
          </a:xfrm>
          <a:prstGeom prst="rect">
            <a:avLst/>
          </a:prstGeom>
          <a:noFill/>
        </p:spPr>
        <p:txBody>
          <a:bodyPr wrap="square" rtlCol="0">
            <a:spAutoFit/>
          </a:bodyPr>
          <a:lstStyle/>
          <a:p>
            <a:r>
              <a:rPr lang="en-US" sz="4000" b="1" u="sng" dirty="0">
                <a:solidFill>
                  <a:srgbClr val="FF0000"/>
                </a:solidFill>
              </a:rPr>
              <a:t>Conclusion:</a:t>
            </a:r>
            <a:r>
              <a:rPr lang="en-US" sz="4000" b="1" dirty="0">
                <a:solidFill>
                  <a:srgbClr val="FF0000"/>
                </a:solidFill>
              </a:rPr>
              <a:t>-</a:t>
            </a:r>
            <a:endParaRPr lang="en-IN" sz="4000" b="1" dirty="0">
              <a:solidFill>
                <a:srgbClr val="FF0000"/>
              </a:solidFill>
            </a:endParaRPr>
          </a:p>
        </p:txBody>
      </p:sp>
      <p:sp>
        <p:nvSpPr>
          <p:cNvPr id="3" name="TextBox 2">
            <a:extLst>
              <a:ext uri="{FF2B5EF4-FFF2-40B4-BE49-F238E27FC236}">
                <a16:creationId xmlns:a16="http://schemas.microsoft.com/office/drawing/2014/main" id="{8C2E50F1-CE77-A09C-4617-07CDE090AE12}"/>
              </a:ext>
            </a:extLst>
          </p:cNvPr>
          <p:cNvSpPr txBox="1"/>
          <p:nvPr/>
        </p:nvSpPr>
        <p:spPr>
          <a:xfrm>
            <a:off x="1012723" y="1514168"/>
            <a:ext cx="9527458" cy="3108543"/>
          </a:xfrm>
          <a:prstGeom prst="rect">
            <a:avLst/>
          </a:prstGeom>
          <a:noFill/>
        </p:spPr>
        <p:txBody>
          <a:bodyPr wrap="square" rtlCol="0">
            <a:spAutoFit/>
          </a:bodyPr>
          <a:lstStyle/>
          <a:p>
            <a:r>
              <a:rPr lang="en-US" sz="2800" dirty="0">
                <a:latin typeface="Calisto MT" panose="02040603050505030304" pitchFamily="18" charset="0"/>
              </a:rPr>
              <a:t>Majority of students had problem regarding the food and drinking water supply as they are the basic needs of human and many students are wishing for internet connection and power sockets for charging laptops. We are trying to learn some online courses in laptops as there is no allow for mobile phones. So for that it is necessary to </a:t>
            </a:r>
            <a:r>
              <a:rPr lang="en-US" sz="2800" dirty="0" err="1">
                <a:latin typeface="Calisto MT" panose="02040603050505030304" pitchFamily="18" charset="0"/>
              </a:rPr>
              <a:t>suppy</a:t>
            </a:r>
            <a:r>
              <a:rPr lang="en-US" sz="2800" dirty="0">
                <a:latin typeface="Calisto MT" panose="02040603050505030304" pitchFamily="18" charset="0"/>
              </a:rPr>
              <a:t> power sockets and internet connection. </a:t>
            </a:r>
          </a:p>
        </p:txBody>
      </p:sp>
    </p:spTree>
    <p:extLst>
      <p:ext uri="{BB962C8B-B14F-4D97-AF65-F5344CB8AC3E}">
        <p14:creationId xmlns:p14="http://schemas.microsoft.com/office/powerpoint/2010/main" val="1268557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609</Words>
  <Application>Microsoft Office PowerPoint</Application>
  <PresentationFormat>Widescreen</PresentationFormat>
  <Paragraphs>149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Berlin Sans FB Demi</vt:lpstr>
      <vt:lpstr>Bookman Old Style</vt:lpstr>
      <vt:lpstr>Calibri</vt:lpstr>
      <vt:lpstr>Calibri Light</vt:lpstr>
      <vt:lpstr>Calisto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shaik yaseen</dc:creator>
  <cp:lastModifiedBy>shaik yaseen</cp:lastModifiedBy>
  <cp:revision>11</cp:revision>
  <dcterms:created xsi:type="dcterms:W3CDTF">2025-02-06T17:25:01Z</dcterms:created>
  <dcterms:modified xsi:type="dcterms:W3CDTF">2025-02-07T07:51:18Z</dcterms:modified>
</cp:coreProperties>
</file>