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2ac448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6f2ac4482d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f2ac448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6f2ac4482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f2ac4482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6f2ac4482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f2ac4482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6f2ac4482d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f2ac448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6f2ac448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f2ac448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6f2ac4482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f2ac448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6f2ac4482d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329327" y="3301403"/>
            <a:ext cx="10125015" cy="1683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gerian"/>
              <a:buNone/>
            </a:pPr>
            <a:br>
              <a:rPr lang="en-IN" sz="5000">
                <a:latin typeface="Algerian"/>
                <a:ea typeface="Algerian"/>
                <a:cs typeface="Algerian"/>
                <a:sym typeface="Algerian"/>
              </a:rPr>
            </a:br>
            <a:br>
              <a:rPr lang="en-IN" sz="500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000">
                <a:latin typeface="Algerian"/>
                <a:ea typeface="Algerian"/>
                <a:cs typeface="Algerian"/>
                <a:sym typeface="Algerian"/>
              </a:rPr>
              <a:t>EXAM SEATING ARRANGEMENT</a:t>
            </a:r>
            <a:br>
              <a:rPr lang="en-IN" sz="5000">
                <a:latin typeface="Algerian"/>
                <a:ea typeface="Algerian"/>
                <a:cs typeface="Algerian"/>
                <a:sym typeface="Algerian"/>
              </a:rPr>
            </a:br>
            <a:br>
              <a:rPr lang="en-IN" sz="5000">
                <a:latin typeface="Algerian"/>
                <a:ea typeface="Algerian"/>
                <a:cs typeface="Algerian"/>
                <a:sym typeface="Algerian"/>
              </a:rPr>
            </a:br>
            <a:endParaRPr sz="50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451847" y="444245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RA2111027010001 SETTEM VIJAY KUMAR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RA2111027010002 CHINTAPALLI DINESH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RA2111027010003 HARSHIT KUMAR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RA2111027010004 TARUSH CHINTALA</a:t>
            </a:r>
            <a:endParaRPr/>
          </a:p>
          <a:p>
            <a:pPr indent="-3048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048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86928" l="1038" r="60105" t="1046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628154" y="216682"/>
            <a:ext cx="782618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SRM Institute of Science and Technology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of Engineering &amp; Technology | School of Computing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Computing Technologies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110753" y="1596818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18CSC305J Artificial Intelligence – Mini Project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38200" y="561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PROPOSED WORKFLOW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86927" l="1037" r="60106" t="1046"/>
          <a:stretch/>
        </p:blipFill>
        <p:spPr>
          <a:xfrm>
            <a:off x="0" y="183702"/>
            <a:ext cx="2595282" cy="107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615750" y="1381900"/>
            <a:ext cx="10960500" cy="4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Real-World Applications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Exploring practical applications beyond exams.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Highlighting relevance to real-world scenarios.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Summarizing key achievements.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Discussing project implications.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Suggesting future research directions.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991750" y="5627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838200" y="14460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CODE:-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86927" l="1037" r="60106" t="1046"/>
          <a:stretch/>
        </p:blipFill>
        <p:spPr>
          <a:xfrm>
            <a:off x="0" y="183702"/>
            <a:ext cx="2595282" cy="107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25" y="1874873"/>
            <a:ext cx="4707475" cy="48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7075" y="1935250"/>
            <a:ext cx="5278424" cy="47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991750" y="5627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838200" y="1446000"/>
            <a:ext cx="488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CODE:-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86927" l="1037" r="60106" t="1046"/>
          <a:stretch/>
        </p:blipFill>
        <p:spPr>
          <a:xfrm>
            <a:off x="0" y="183702"/>
            <a:ext cx="2595282" cy="107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900" y="1956500"/>
            <a:ext cx="9870000" cy="29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6495425" y="1467175"/>
            <a:ext cx="54618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991750" y="5627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838200" y="1446000"/>
            <a:ext cx="488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86927" l="1037" r="60106" t="1046"/>
          <a:stretch/>
        </p:blipFill>
        <p:spPr>
          <a:xfrm>
            <a:off x="0" y="183702"/>
            <a:ext cx="2595282" cy="107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6495425" y="1467175"/>
            <a:ext cx="54618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88" y="1925750"/>
            <a:ext cx="4631635" cy="48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216" y="2195071"/>
            <a:ext cx="9403095" cy="2793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4">
            <a:alphaModFix/>
          </a:blip>
          <a:srcRect b="86928" l="1038" r="60105" t="1046"/>
          <a:stretch/>
        </p:blipFill>
        <p:spPr>
          <a:xfrm>
            <a:off x="126609" y="225905"/>
            <a:ext cx="2595282" cy="10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SOCIETAL BENEFIT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11591" y="189416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AI-powered seating optimization maximizes space utilization in exam halls, accommodating more students comfortably.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Fairness is ensured through impartial distribution of students, minimizing perceptions of favoritism in seating allocation.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Strategic placement using algorithms like N-Queen reduces cheating opportunities, upholding exam integrity.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Enhanced monitoring by proctors is facilitated, aiding in the identification and addressing of suspicious behavior during exams.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Analysis of seating arrangements yields valuable insights for institutions to optimize exam processes and improve learning outcomes.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86928" l="1038" r="60105" t="1046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Manual seat assignment in exams poses challenges like time consumption, potential biases, and security risks.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Traditional methods often fail to optimize space usage and ensure fairness in seating allocation.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Proposed AI solution inspired by the N-Queen problem automates seating arrangements, addressing inefficiencies and security concerns.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AI system generates optimal seating plans based on factors like student numbers, hall space, and special accommodations.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Prioritizing fairness and security, the solution aims to create equitable exam environments for all students.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86928" l="1038" r="60105" t="1046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991750" y="562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OBJECTIVE WITH TECHNICAL DEPTH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UNDERSTANDING THE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Gain a clear understanding of the challenges associated with manual exam seating arrangements in educational institutions, including fairness, efficiency, and security concerns.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RESEARCH AND ANALYSIS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Conduct research on existing methods and technologies used for exam seating arrangements. Analyze the strengths and limitations of traditional approaches to identify areas for improvement.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86928" l="1038" r="60105" t="1046"/>
          <a:stretch/>
        </p:blipFill>
        <p:spPr>
          <a:xfrm>
            <a:off x="0" y="183702"/>
            <a:ext cx="2595282" cy="10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991750" y="562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OBJECTIVE WITH TECHNICAL DEPTH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CONCEPTUAL UNDERSTANDING OF N-QUEEN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Develop a conceptual understanding of the N-Queen problem and its relevance to the task of seating arrangement optimization.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ALGORITHM EXPLORATION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Explore different algorithms and strategies for solving the N-Queen problem. Understand the principles behind these algorithms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86928" l="1038" r="60105" t="1046"/>
          <a:stretch/>
        </p:blipFill>
        <p:spPr>
          <a:xfrm>
            <a:off x="0" y="183702"/>
            <a:ext cx="2595282" cy="10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991750" y="562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OBJECTIVE WITH TECHNICAL DEPTH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SOFTWARE DEVELOPMENT SKILLS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Acquire programming skills necessary for developing a software application to automate exam seating arrangements. Familiarize yourself with programming languages such as Python.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IMPLEMENTATION PRACTICE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Practice implementing algorithms and data structures relevant to the project, such as arrays, matrices, and graph representations. Develop proficiency in translating algorithmic concepts into code to solve practical problems.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86928" l="1038" r="60105" t="1046"/>
          <a:stretch/>
        </p:blipFill>
        <p:spPr>
          <a:xfrm>
            <a:off x="0" y="183702"/>
            <a:ext cx="2595282" cy="10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200" y="561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PROPOSED WORKFLOW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86927" l="1037" r="60106" t="1046"/>
          <a:stretch/>
        </p:blipFill>
        <p:spPr>
          <a:xfrm>
            <a:off x="0" y="183702"/>
            <a:ext cx="2595282" cy="107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-33131" l="-23282" r="-17226" t="-7376"/>
          <a:stretch/>
        </p:blipFill>
        <p:spPr>
          <a:xfrm>
            <a:off x="1965520" y="1254400"/>
            <a:ext cx="826096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561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PROPOSED WORKFLOW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86927" l="1037" r="60106" t="1046"/>
          <a:stretch/>
        </p:blipFill>
        <p:spPr>
          <a:xfrm>
            <a:off x="0" y="183702"/>
            <a:ext cx="2595282" cy="107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568150" y="1834575"/>
            <a:ext cx="10960500" cy="4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Arrange N students in a seating arrangement to prevent cheating during exams.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N-Queens Problem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 the N-Queens problem to seating arrangement constraints.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Design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seating arrangement.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constraint satisfaction to avoid cheating opportunities.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backtracking for exploring valid solutions.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 final seating arrangement.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561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PROPOSED WORKFLOW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86927" l="1037" r="60106" t="1046"/>
          <a:stretch/>
        </p:blipFill>
        <p:spPr>
          <a:xfrm>
            <a:off x="0" y="183702"/>
            <a:ext cx="2595282" cy="107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615750" y="1381900"/>
            <a:ext cx="10960500" cy="4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suitable programming language such as Python.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data structures and algorithms such Backtracking.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of code snippets for clarity.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Evaluation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with various scenarios.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 execution time.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of solution effectiveness.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Strategies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Discussing methods for improving algorithm efficiency.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Considering trade-offs between speed and solution quality.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