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7" r:id="rId2"/>
  </p:sldMasterIdLst>
  <p:notesMasterIdLst>
    <p:notesMasterId r:id="rId8"/>
  </p:notesMasterIdLst>
  <p:sldIdLst>
    <p:sldId id="256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D491FC-99D6-42EA-8409-A7EDC425F48D}">
          <p14:sldIdLst>
            <p14:sldId id="256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09A8-523C-46BF-B3F5-88744FB63564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04B9-1AD5-4EF1-AEF4-EC4674107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DFD9-8F11-4510-8CB8-539717E9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1E0C-D21E-42B0-B02F-54A3ACDE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ED64-2820-43AD-80E6-CC0B533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A3FE-A6C2-4739-B635-8891B70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99FC-C89F-4657-AB07-4F3583E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4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3BE-AFA9-4C10-8042-CE1884E7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7434-370C-48E5-AF27-6B570AC6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F05F-2052-47A9-844D-03583D6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A34-EA77-4070-A943-9135EB26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288B-0D42-4936-A7CD-68E3B15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9000F-3CFB-4CCB-9408-FF0DCDE8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0A5C-A08B-4319-BABD-799F133F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3247-9276-4B9A-86EC-30ECBB4F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E10B-4D8F-47F4-8494-A51A9EA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CA3B-0577-41F2-90F6-D7B7FDF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44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1AC-638D-491A-BB20-F3975D8C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9E3F-3BFD-4209-A820-CA70FCC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6321-CB9F-451F-9521-D88D5A92F690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75EE2-BEE5-4DA1-9F39-95FEF029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5E02-DCC5-4CA5-A2E5-D4A260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87E0-C4B2-4C14-9955-911B5FF422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0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79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65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6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855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741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903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992-C466-4A7C-AE7B-6E0BED3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96D7-593E-45CC-B561-406B94F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22F-83AC-4088-8041-A6362030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C985-5F47-4D51-BCDD-3FAAEA1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A48-F2EC-479C-9BEA-ADC5DA53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790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67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204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46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536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986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677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92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5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1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75D-65C5-4FB5-BE6F-A7409A4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F01D-1878-46B3-A4CE-F7A8810A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F1FB-99CC-4D45-93C0-FF91B2EB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A8C-EE98-4B43-A1F8-9865C66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122-20EF-4EDC-BBC0-98B5EF0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22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5FA-14AF-4FC6-811D-31569CF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8F8-F935-451F-94F5-4F56CD3C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FD6-46D7-48C4-B314-C14A84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7D57-EBDA-42C1-8F3C-DE28A76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BB6-973F-42C8-BC87-89194193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7A1A-A078-4FF6-AAD9-62B7D815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6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E5B-31C5-4A3D-BBFA-5E663D3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AC85B-9DF9-44CF-BF9D-BA2A54D7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31CC-8B94-4AAA-BEFD-B2B164895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644-C466-4FE0-A4B2-733353D9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C821-45C8-4AED-84FC-949B158F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42F5-B677-42A0-B19D-05BEF32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FBE8-9C67-4CDF-AF5D-4817C6F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5C79-EF5F-49A4-B905-4137E97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0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703-0BF9-4D9B-8010-9060308B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C4AA-16EB-4298-8719-F9648E93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9F50-1FC1-4098-9117-DDF640C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9504A-E50C-4CF9-A6E5-610A4387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4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778D-429D-4563-AEAC-E3AE6816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7F3E-9420-42D1-B956-EA2FAE00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A46BB-CD23-44B4-803E-AA09EB33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7066-D2A4-480B-B49F-AD32A40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F2D-7480-4B20-A214-BBB9C08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C0BE-3C30-48C6-9B1C-46C6D078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946D-A003-497E-89E6-5B06EFA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F1E71-4B66-43B9-8A72-20B7134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571F-68A5-4D92-9153-EF7AA45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0A20-2702-403C-94DA-4DAA706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38F9-13CB-4E83-A707-AA19726E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E045-81C9-4D1D-BECF-A4C22F3A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1AE3-6042-4A31-BA0C-F6AAD513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6513-21D1-4796-80E0-CBF91BB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7FB7D-13F4-49F6-B1B0-37CA72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012D4-B796-4963-8C59-AD80573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4E46-76CB-42B5-9D6E-46364A44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03E9-BD7B-413A-8A8D-9EB6D38E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3D1-FB2D-45DE-AC50-AF84DB7CD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8455-9710-46E1-91DB-997B7F8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F5E79-99CB-4B23-8DA2-49C6A17E7B48}" type="datetimeFigureOut">
              <a:rPr lang="en-CA" smtClean="0"/>
              <a:t>2020-07-28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5D9257-DBF5-4819-A1C4-48BC9877C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94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xicfandomsandhatedoms.miraheze.org/wiki/The_Movie_Communit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038" y="4242032"/>
            <a:ext cx="10274497" cy="1734497"/>
          </a:xfrm>
        </p:spPr>
        <p:txBody>
          <a:bodyPr anchor="t">
            <a:normAutofit/>
          </a:bodyPr>
          <a:lstStyle/>
          <a:p>
            <a:r>
              <a:rPr lang="en-CA" sz="7200">
                <a:latin typeface="Algerian" panose="04020705040A02060702" pitchFamily="82" charset="0"/>
              </a:rPr>
              <a:t>CINEMETRIC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CBC8-F3EE-413B-948F-A134EE48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038" y="5976530"/>
            <a:ext cx="10274497" cy="3964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600">
                <a:solidFill>
                  <a:schemeClr val="tx1"/>
                </a:solidFill>
                <a:latin typeface="Arial Rounded MT Bold" panose="020F0704030504030204" pitchFamily="34" charset="0"/>
              </a:rPr>
              <a:t>Project by Team Sacred Data ( Vijay, Amber, Raj and Suhas)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E6C50-DBC8-4397-B759-06695218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4045959" y="643464"/>
            <a:ext cx="4730654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382385"/>
            <a:ext cx="8534399" cy="1413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895600" y="2178528"/>
            <a:ext cx="8534400" cy="370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Movie review sentiment analysis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distributors based on budget and revenue 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Genre with the greatest number of movies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grossing genres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expensive movies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Movies released in highest number of screens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genre should a movie be made in to perform well in domestic and international markets.</a:t>
            </a:r>
          </a:p>
        </p:txBody>
      </p:sp>
    </p:spTree>
    <p:extLst>
      <p:ext uri="{BB962C8B-B14F-4D97-AF65-F5344CB8AC3E}">
        <p14:creationId xmlns:p14="http://schemas.microsoft.com/office/powerpoint/2010/main" val="13520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382385"/>
            <a:ext cx="8534399" cy="1413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 dirty="0"/>
              <a:t>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895600" y="2178528"/>
            <a:ext cx="8534400" cy="370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scraping (Box Office Mojo) – Beautiful Soup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model for Sentiment Analysis (SVM)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 API End Point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Script Visualizations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Tableau Dashboard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Website on Heroku</a:t>
            </a:r>
          </a:p>
        </p:txBody>
      </p:sp>
    </p:spTree>
    <p:extLst>
      <p:ext uri="{BB962C8B-B14F-4D97-AF65-F5344CB8AC3E}">
        <p14:creationId xmlns:p14="http://schemas.microsoft.com/office/powerpoint/2010/main" val="34533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382385"/>
            <a:ext cx="8534399" cy="1413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 dirty="0"/>
              <a:t>Future Enhancements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97F48-F164-405A-AE7B-00370EA9038E}"/>
              </a:ext>
            </a:extLst>
          </p:cNvPr>
          <p:cNvSpPr txBox="1"/>
          <p:nvPr/>
        </p:nvSpPr>
        <p:spPr>
          <a:xfrm>
            <a:off x="2895600" y="2178528"/>
            <a:ext cx="8534400" cy="375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CA" dirty="0"/>
              <a:t>Suggest movie name when user tries to enter it.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CA" dirty="0"/>
              <a:t>Improve the accuracy of the ML model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CA" dirty="0"/>
              <a:t>Capture user reviews and the sentiments into a database, try to pass it on to the respective production houses as a feedback mechanism for their movie.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CA" dirty="0"/>
              <a:t>Extend the Analysis to movies released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2730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57881-7897-4D5B-A181-741167B56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02" y="935646"/>
            <a:ext cx="3181597" cy="3841735"/>
          </a:xfrm>
        </p:spPr>
        <p:txBody>
          <a:bodyPr>
            <a:normAutofit/>
          </a:bodyPr>
          <a:lstStyle/>
          <a:p>
            <a:r>
              <a:rPr lang="en-CA" sz="440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F5FF0-82BA-F043-8034-F33622E8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530019" y="1705433"/>
            <a:ext cx="3160140" cy="31601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98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Century Gothic</vt:lpstr>
      <vt:lpstr>Wingdings 3</vt:lpstr>
      <vt:lpstr>Custom Design</vt:lpstr>
      <vt:lpstr>Wisp</vt:lpstr>
      <vt:lpstr>CINEMETRIC</vt:lpstr>
      <vt:lpstr>Features</vt:lpstr>
      <vt:lpstr>Elements</vt:lpstr>
      <vt:lpstr>Future Enhancements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CINEMETRIC</dc:title>
  <dc:creator>suhas karanth</dc:creator>
  <cp:lastModifiedBy>vijay.ghanapaati@outlook.com</cp:lastModifiedBy>
  <cp:revision>4</cp:revision>
  <dcterms:created xsi:type="dcterms:W3CDTF">2020-07-25T12:24:22Z</dcterms:created>
  <dcterms:modified xsi:type="dcterms:W3CDTF">2020-07-28T17:24:20Z</dcterms:modified>
</cp:coreProperties>
</file>