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60" r:id="rId4"/>
    <p:sldId id="269" r:id="rId5"/>
    <p:sldId id="271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6"/>
    <p:restoredTop sz="96405"/>
  </p:normalViewPr>
  <p:slideViewPr>
    <p:cSldViewPr snapToGrid="0">
      <p:cViewPr varScale="1">
        <p:scale>
          <a:sx n="123" d="100"/>
          <a:sy n="123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9/1/25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57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jay-palanisamy-1986/Allia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nowflake.com/tprjbgm/uh01600/#/homepage" TargetMode="External"/><Relationship Id="rId2" Type="http://schemas.openxmlformats.org/officeDocument/2006/relationships/hyperlink" Target="https://github.com/vijay-palanisamy-1986/Allia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jay-palanisamy-1986/Allianz/blob/main/3_Design/profiles.y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F7A7-C0A2-6250-965A-53C699422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74" y="4574454"/>
            <a:ext cx="5907041" cy="10776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Assignment Work</a:t>
            </a:r>
            <a:endParaRPr lang="en-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7C22F-2C4A-894C-AC62-411CE90A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80" y="1838020"/>
            <a:ext cx="5160545" cy="25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Design Overview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Solution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Technical Design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Technical Implementations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Platform &amp; Tools setup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Analytics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Analysis &amp; Findings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Conclusion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4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Solution</a:t>
            </a:r>
            <a:r>
              <a:rPr lang="en-NL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060" y="1818850"/>
            <a:ext cx="9038956" cy="3997828"/>
          </a:xfrm>
        </p:spPr>
        <p:txBody>
          <a:bodyPr/>
          <a:lstStyle/>
          <a:p>
            <a:r>
              <a:rPr lang="en-NL" dirty="0"/>
              <a:t>Design: Dataware house with 3 layer </a:t>
            </a:r>
            <a:r>
              <a:rPr lang="en-NL"/>
              <a:t>approach (</a:t>
            </a:r>
            <a:r>
              <a:rPr lang="en-US" dirty="0"/>
              <a:t>RAW, </a:t>
            </a:r>
            <a:r>
              <a:rPr lang="en-NL"/>
              <a:t>Stage, D</a:t>
            </a:r>
            <a:r>
              <a:rPr lang="en-US" dirty="0" err="1"/>
              <a:t>ataVault</a:t>
            </a:r>
            <a:r>
              <a:rPr lang="en-NL"/>
              <a:t>)</a:t>
            </a:r>
            <a:endParaRPr lang="en-NL" dirty="0"/>
          </a:p>
          <a:p>
            <a:r>
              <a:rPr lang="en-NL"/>
              <a:t>Modeling: </a:t>
            </a:r>
            <a:r>
              <a:rPr lang="en-US" dirty="0" err="1"/>
              <a:t>DataVault</a:t>
            </a:r>
            <a:r>
              <a:rPr lang="en-US" dirty="0"/>
              <a:t> 2.0</a:t>
            </a:r>
            <a:endParaRPr lang="en-NL" dirty="0"/>
          </a:p>
          <a:p>
            <a:r>
              <a:rPr lang="en-NL" dirty="0"/>
              <a:t>Tool choices</a:t>
            </a:r>
          </a:p>
          <a:p>
            <a:pPr lvl="1"/>
            <a:r>
              <a:rPr lang="en-US" dirty="0"/>
              <a:t>D</a:t>
            </a:r>
            <a:r>
              <a:rPr lang="en-NL"/>
              <a:t>atabase </a:t>
            </a:r>
            <a:r>
              <a:rPr lang="en-NL" dirty="0"/>
              <a:t>storage/compute: Snowflake</a:t>
            </a:r>
          </a:p>
          <a:p>
            <a:pPr lvl="1"/>
            <a:r>
              <a:rPr lang="en-NL" dirty="0"/>
              <a:t>Ingestion/Extraction: out of scope (</a:t>
            </a:r>
            <a:r>
              <a:rPr lang="en-NL"/>
              <a:t>but </a:t>
            </a:r>
            <a:r>
              <a:rPr lang="en-US" dirty="0"/>
              <a:t>loaded data into Source schema</a:t>
            </a:r>
            <a:r>
              <a:rPr lang="en-NL"/>
              <a:t>)</a:t>
            </a:r>
            <a:endParaRPr lang="en-NL" dirty="0"/>
          </a:p>
          <a:p>
            <a:pPr lvl="1"/>
            <a:r>
              <a:rPr lang="en-NL" dirty="0"/>
              <a:t>Transformation: DBT Core</a:t>
            </a:r>
          </a:p>
        </p:txBody>
      </p:sp>
    </p:spTree>
    <p:extLst>
      <p:ext uri="{BB962C8B-B14F-4D97-AF65-F5344CB8AC3E}">
        <p14:creationId xmlns:p14="http://schemas.microsoft.com/office/powerpoint/2010/main" val="23716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T</a:t>
            </a:r>
            <a:r>
              <a:rPr lang="en-GB" dirty="0"/>
              <a:t>e</a:t>
            </a:r>
            <a:r>
              <a:rPr lang="en-NL" dirty="0"/>
              <a:t>chnical Design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CB1535-73A5-8D32-19B4-E815B5571044}"/>
              </a:ext>
            </a:extLst>
          </p:cNvPr>
          <p:cNvSpPr txBox="1">
            <a:spLocks/>
          </p:cNvSpPr>
          <p:nvPr/>
        </p:nvSpPr>
        <p:spPr>
          <a:xfrm>
            <a:off x="1761820" y="1514049"/>
            <a:ext cx="9612196" cy="4671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L" dirty="0"/>
              <a:t>Design: Dataware house with 3 </a:t>
            </a:r>
            <a:r>
              <a:rPr lang="en-NL"/>
              <a:t>layer approach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	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 </a:t>
            </a:r>
            <a:r>
              <a:rPr lang="en-GB" dirty="0"/>
              <a:t>Link to </a:t>
            </a:r>
            <a:r>
              <a:rPr lang="en-GB" dirty="0">
                <a:hlinkClick r:id="rId2"/>
              </a:rPr>
              <a:t>GitHub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C4636-02B3-D04E-B8E3-D015C76B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4055502"/>
            <a:ext cx="2105192" cy="1611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E81A7-CDD9-7244-AFA0-FEBD2A41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93" y="1917766"/>
            <a:ext cx="5491413" cy="200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DBT &amp; Snowflake Setup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Project &amp; Folders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Stage </a:t>
            </a:r>
            <a:r>
              <a:rPr lang="en-NL" sz="1200" dirty="0"/>
              <a:t>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D</a:t>
            </a:r>
            <a:r>
              <a:rPr lang="en-US" sz="1200" dirty="0" err="1"/>
              <a:t>atavault</a:t>
            </a:r>
            <a:r>
              <a:rPr lang="en-NL" sz="1200"/>
              <a:t> </a:t>
            </a:r>
            <a:r>
              <a:rPr lang="en-NL" sz="1200" dirty="0"/>
              <a:t>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Macros for common logics</a:t>
            </a:r>
            <a:endParaRPr lang="en-NL" sz="1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Tests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Dbt</a:t>
            </a:r>
            <a:r>
              <a:rPr lang="en-US" sz="1200" dirty="0"/>
              <a:t> model contracts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Technical </a:t>
            </a:r>
            <a:r>
              <a:rPr lang="en-NL" sz="1200" dirty="0"/>
              <a:t>tests by defining in *.yml file (schema folder)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Functional tests as dbt test models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Snowflake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Database &amp; Schema (for each layers)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Tables, Type of Load and Views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1072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Resouces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172" y="1768973"/>
            <a:ext cx="9227466" cy="3997828"/>
          </a:xfrm>
        </p:spPr>
        <p:txBody>
          <a:bodyPr/>
          <a:lstStyle/>
          <a:p>
            <a:r>
              <a:rPr lang="en-NL" dirty="0"/>
              <a:t>Git Hub repo </a:t>
            </a:r>
            <a:r>
              <a:rPr lang="en-NL"/>
              <a:t>- </a:t>
            </a:r>
            <a:r>
              <a:rPr lang="en-GB" dirty="0">
                <a:hlinkClick r:id="rId2"/>
              </a:rPr>
              <a:t>https://github.com/vijay-palanisamy-1986/Allianz/</a:t>
            </a:r>
            <a:endParaRPr lang="en-GB" dirty="0"/>
          </a:p>
          <a:p>
            <a:r>
              <a:rPr lang="en-GB" dirty="0"/>
              <a:t>Snowflake database details:</a:t>
            </a:r>
          </a:p>
          <a:p>
            <a:pPr lvl="1"/>
            <a:r>
              <a:rPr lang="en-NL"/>
              <a:t>Portal link – </a:t>
            </a:r>
            <a:r>
              <a:rPr lang="en-US" dirty="0">
                <a:hlinkClick r:id="rId3"/>
              </a:rPr>
              <a:t>https://app.snowflake.com/tprjbgm/uh01600/#/homepage</a:t>
            </a:r>
            <a:endParaRPr lang="en-US" dirty="0"/>
          </a:p>
          <a:p>
            <a:pPr lvl="1"/>
            <a:r>
              <a:rPr lang="en-GB" dirty="0"/>
              <a:t>Username: </a:t>
            </a:r>
            <a:r>
              <a:rPr lang="en-GB" dirty="0" err="1"/>
              <a:t>VijayPalanisamy</a:t>
            </a:r>
            <a:endParaRPr lang="en-GB" dirty="0"/>
          </a:p>
          <a:p>
            <a:r>
              <a:rPr lang="en-GB" dirty="0"/>
              <a:t>Password: </a:t>
            </a:r>
            <a:r>
              <a:rPr lang="en-US" dirty="0"/>
              <a:t>w}2f#-3pDZbkr2JN</a:t>
            </a:r>
          </a:p>
          <a:p>
            <a:r>
              <a:rPr lang="en-GB" dirty="0"/>
              <a:t>DBT Snowflake connection profile file: </a:t>
            </a:r>
            <a:r>
              <a:rPr lang="en-GB" dirty="0">
                <a:hlinkClick r:id="rId4"/>
              </a:rPr>
              <a:t>https://github.com/vijay-palanisamy-1986/Allianz/blob/main/3_Design/profiles.yml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14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5118999" y="3307197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496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{53C61F9B-428B-BA43-A1C8-46D3B45C83AE}tf16401378</Template>
  <TotalTime>806</TotalTime>
  <Words>230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 Assignment Work</vt:lpstr>
      <vt:lpstr>PowerPoint Presentation</vt:lpstr>
      <vt:lpstr>Solution Design</vt:lpstr>
      <vt:lpstr>Technical Design</vt:lpstr>
      <vt:lpstr>PowerPoint Presentation</vt:lpstr>
      <vt:lpstr>Resouces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Analysis</dc:title>
  <dc:creator>Vijay Palanisamy</dc:creator>
  <cp:lastModifiedBy>Microsoft Office User</cp:lastModifiedBy>
  <cp:revision>119</cp:revision>
  <dcterms:created xsi:type="dcterms:W3CDTF">2024-06-10T17:21:34Z</dcterms:created>
  <dcterms:modified xsi:type="dcterms:W3CDTF">2025-09-01T07:54:37Z</dcterms:modified>
</cp:coreProperties>
</file>