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0" y="-58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</a:t>
            </a:r>
            <a:r>
              <a:rPr lang="en-US" sz="1200" dirty="0" smtClean="0"/>
              <a:t>specified</a:t>
            </a:r>
            <a:r>
              <a:rPr lang="en-US" sz="1200" dirty="0" smtClean="0"/>
              <a:t> </a:t>
            </a:r>
            <a:r>
              <a:rPr lang="en-US" sz="1200" dirty="0"/>
              <a:t>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</a:t>
            </a:r>
            <a:r>
              <a:rPr lang="en-US" sz="1200" dirty="0" smtClean="0"/>
              <a:t>specified</a:t>
            </a:r>
            <a:r>
              <a:rPr lang="en-US" sz="1200" dirty="0" smtClean="0"/>
              <a:t> </a:t>
            </a:r>
            <a:r>
              <a:rPr lang="en-US" sz="1200" dirty="0"/>
              <a:t>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</a:t>
            </a:r>
            <a:r>
              <a:rPr lang="en-US" sz="1200" dirty="0" smtClean="0"/>
              <a:t>invalid choice</a:t>
            </a:r>
            <a:endParaRPr lang="en-US" sz="1200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xmlns="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xmlns="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</a:t>
            </a:r>
            <a:r>
              <a:rPr lang="en-US" sz="1200"/>
              <a:t>to </a:t>
            </a:r>
            <a:r>
              <a:rPr lang="en-US" sz="1200" smtClean="0"/>
              <a:t>specified </a:t>
            </a:r>
            <a:r>
              <a:rPr lang="en-US" sz="1200" smtClean="0"/>
              <a:t>folder </a:t>
            </a:r>
            <a:r>
              <a:rPr lang="en-US" sz="1200" dirty="0"/>
              <a:t>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xmlns="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xmlns="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xmlns="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xmlns="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xmlns="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xmlns="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xmlns="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xmlns="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xmlns="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162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Welcome</cp:lastModifiedBy>
  <cp:revision>37</cp:revision>
  <dcterms:created xsi:type="dcterms:W3CDTF">2021-01-19T12:02:17Z</dcterms:created>
  <dcterms:modified xsi:type="dcterms:W3CDTF">2022-01-13T13:33:46Z</dcterms:modified>
</cp:coreProperties>
</file>