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64" r:id="rId3"/>
    <p:sldId id="271" r:id="rId4"/>
    <p:sldId id="266" r:id="rId5"/>
    <p:sldId id="267" r:id="rId6"/>
    <p:sldId id="288" r:id="rId7"/>
    <p:sldId id="290" r:id="rId8"/>
    <p:sldId id="308" r:id="rId9"/>
    <p:sldId id="274" r:id="rId10"/>
    <p:sldId id="309" r:id="rId11"/>
    <p:sldId id="277" r:id="rId12"/>
    <p:sldId id="296" r:id="rId13"/>
    <p:sldId id="297" r:id="rId14"/>
    <p:sldId id="298" r:id="rId15"/>
    <p:sldId id="29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E0A6-A775-43EA-B981-F344B6898FA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7948-8E02-467D-A767-427438BF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64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3CA3A843-971E-4482-0C59-12BD0662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>
            <a:extLst>
              <a:ext uri="{FF2B5EF4-FFF2-40B4-BE49-F238E27FC236}">
                <a16:creationId xmlns:a16="http://schemas.microsoft.com/office/drawing/2014/main" id="{46063541-027E-3CC4-7650-0B54FFDC4E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>
            <a:extLst>
              <a:ext uri="{FF2B5EF4-FFF2-40B4-BE49-F238E27FC236}">
                <a16:creationId xmlns:a16="http://schemas.microsoft.com/office/drawing/2014/main" id="{45208059-584D-2CDA-842E-761CCBA06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12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90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0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6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B2059D69-7EAE-D923-803B-29B0E46B9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>
            <a:extLst>
              <a:ext uri="{FF2B5EF4-FFF2-40B4-BE49-F238E27FC236}">
                <a16:creationId xmlns:a16="http://schemas.microsoft.com/office/drawing/2014/main" id="{08C2C2DC-23CE-273E-99E9-7BFEF67A2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>
            <a:extLst>
              <a:ext uri="{FF2B5EF4-FFF2-40B4-BE49-F238E27FC236}">
                <a16:creationId xmlns:a16="http://schemas.microsoft.com/office/drawing/2014/main" id="{B3924413-12FF-E955-0901-0CCA2F5D5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32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EF7B711B-ECBA-2633-5A07-9F8839E26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>
            <a:extLst>
              <a:ext uri="{FF2B5EF4-FFF2-40B4-BE49-F238E27FC236}">
                <a16:creationId xmlns:a16="http://schemas.microsoft.com/office/drawing/2014/main" id="{F8C19815-5451-2C54-6673-9F78B0C3E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>
            <a:extLst>
              <a:ext uri="{FF2B5EF4-FFF2-40B4-BE49-F238E27FC236}">
                <a16:creationId xmlns:a16="http://schemas.microsoft.com/office/drawing/2014/main" id="{38AEFD14-FBF5-5AC6-1700-96282D798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276DCB23-AB62-2907-9857-0FFE6ABBA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>
            <a:extLst>
              <a:ext uri="{FF2B5EF4-FFF2-40B4-BE49-F238E27FC236}">
                <a16:creationId xmlns:a16="http://schemas.microsoft.com/office/drawing/2014/main" id="{620CA94C-23A6-6AE7-2764-524CECEA8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>
            <a:extLst>
              <a:ext uri="{FF2B5EF4-FFF2-40B4-BE49-F238E27FC236}">
                <a16:creationId xmlns:a16="http://schemas.microsoft.com/office/drawing/2014/main" id="{12E34C0E-0650-2ECC-0BED-97F0B84BD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47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8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5CD-8B81-28E4-2075-498BE0FD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2098-542A-2F34-A9DE-F218CAAE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0378-8A43-7DD8-35AD-4FF628A6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4BA4-A0E8-3D5C-7C48-60DDA6C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C4CC-B57E-F253-F16A-3054880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DE0-73D2-C16F-D3B5-2537E09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E571B-2FA2-8D50-8D1A-60EB0CFB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45BA-D6DB-07F4-B7BA-5531F9FB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4B9E-85F6-5A70-FCF7-687DF4B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194-48EB-BF56-F232-5452F7F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87CC-466E-6B19-2D40-ABEC71B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2AB7-71A1-337F-4B1E-179C381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0786-278C-800A-9CD0-6D68338D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45AB-7A05-13FA-4B55-4C9A0AB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89A0-855D-81DB-913B-A53D6E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30B4-02C3-C48F-E1E7-339A98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C882-75B0-6198-EF35-9536FD08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5A84-3D9F-E74A-9DC4-60990D8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0004-D919-FE09-19F1-FA088E6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F43-147D-B645-4E72-1E95571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BFD4-A263-F010-D6CA-997ECCA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C10-B606-4754-A1AA-90FD35C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926C-7F30-44F0-35BE-6459719A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A21C-2203-C78F-93E1-1A9D718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A58-D9D0-D3E7-E621-22D0A72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F653-C886-266C-80D6-F0A18F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613-C110-2A8B-C00E-A026FB41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F314-9F0D-B32F-4FCF-5DDA2A7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245-BA11-D358-77E9-D618C823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050F-C4D4-1EC9-1259-4AD5980D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920C-2BFF-C7B9-349B-4608473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E39-818E-150C-AF24-B30FF34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B417-DAC1-EDE6-5377-7A6C18F7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78050-B5B7-65E3-FED7-6FFFD26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7792-9538-6DFB-7783-3AD00B1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4AF3-7E60-A4FF-F340-8C3A4A7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ACB8-2736-5DAD-FE83-966DF1E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14-F29E-520A-09F2-12A2FC6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AE-5FA7-5FC3-EE22-DC9C8FD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362-F873-4655-FE64-E2D54D9D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93D-044A-8DAB-8607-CCD401F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E789-3F3F-2532-7B8C-BBD46E09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C595-D2EF-82E0-9051-06725E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44FD-DC23-717C-A411-6151F2A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2A4-719D-BC0A-EDAA-C7B01E0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893-A9E9-E794-3894-841E154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796-AC12-5B27-E8E6-081042C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B887-157F-97D0-2845-26A96AA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D9A6-FA3F-1FCD-E8EF-92B8B7C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B3B3-9A7B-E2D7-78D1-71FF433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CED0-6A96-4EC5-4EB1-ECA444D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C23C-3FB6-95DD-7F32-1105FA4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5B2-5BFA-F8AC-5674-71CC23B7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7167-26FC-6735-6820-CB7B0D9E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497-122B-A42E-5393-91CB31F0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ED0-662A-EAF5-FB36-357304B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3ACA-B236-8CFA-F14A-F25C4B6A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A799-4933-8D55-C934-884F57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1CC-BCE7-3D0A-A665-023A0D2E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63F-1762-E787-9CCE-1207D052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542-4797-46F2-BF07-55D90A3E98E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1869-95B0-E19B-ACEB-34182A14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31-17CF-8440-68FA-65A71076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/>
          <p:cNvSpPr txBox="1">
            <a:spLocks/>
          </p:cNvSpPr>
          <p:nvPr/>
        </p:nvSpPr>
        <p:spPr>
          <a:xfrm>
            <a:off x="1945338" y="3863070"/>
            <a:ext cx="8513151" cy="16361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388" y="-55031"/>
            <a:ext cx="11627224" cy="704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Title-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6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 Summary Generator for Faculty profile building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 the Savitribai phule pune university ,pune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20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partial fulfilment of the requirements for the award of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engineering (computer engineering)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Student: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Ashitosh Warghade   B400420381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Swaroop Gaikwad     B400420225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Sumeen</a:t>
            </a: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Gharat          B400420229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Vijay Sonavane           B400420350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Prof. S. B. </a:t>
            </a:r>
            <a:r>
              <a:rPr lang="en-IN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Nimbekar</a:t>
            </a:r>
            <a:endParaRPr lang="en-IN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STES Sinhgad institute of technology, Lonavala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Year-2024-25</a:t>
            </a:r>
            <a:endParaRPr kumimoji="0" lang="en-IN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339" y="6214746"/>
            <a:ext cx="8513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2" y="4357457"/>
            <a:ext cx="1571717" cy="9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>
          <a:extLst>
            <a:ext uri="{FF2B5EF4-FFF2-40B4-BE49-F238E27FC236}">
              <a16:creationId xmlns:a16="http://schemas.microsoft.com/office/drawing/2014/main" id="{0EC71F1C-2438-8818-A21F-0E1E2E69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50ED49A7-3C17-C1E0-9490-04F69F922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A3EC33D6-17D5-B8B4-11F5-303D5C7C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B0FDF332-12B1-D4DF-3D34-1FC51564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2D159DD5-282B-F78D-2205-814893655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F9B22DBD-D285-3E6A-7AA2-3526BB9C7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0214523D-5EE8-1820-A14A-24B8B7E94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5B159EFB-2768-5F22-CF5F-EDBE7729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551D2A-E299-C105-A20C-005CA396D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599662-F1B7-0FE3-D28A-57E4D8E28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4052A9-CC92-DA4E-6BBC-A5A762B0F342}"/>
              </a:ext>
            </a:extLst>
          </p:cNvPr>
          <p:cNvSpPr txBox="1"/>
          <p:nvPr/>
        </p:nvSpPr>
        <p:spPr>
          <a:xfrm>
            <a:off x="-3057" y="2910218"/>
            <a:ext cx="381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(Server Side / AI Integration)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7A913D-F646-E566-4F7C-8873D0FD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44" y="1468604"/>
            <a:ext cx="79594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Gemini AI (via Genkit)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only for the chatbot-style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question-answer functionality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ask questions about the uploaded PDF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responds based on PDF content only, ensuring context-aware answers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login, registration, and password reset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verified users can: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download summaries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summary history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Q&amp;A chatbot feature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5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153268" y="2869543"/>
            <a:ext cx="381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10CD7-6E4B-63DD-7B66-68F1A4622922}"/>
              </a:ext>
            </a:extLst>
          </p:cNvPr>
          <p:cNvSpPr txBox="1"/>
          <p:nvPr/>
        </p:nvSpPr>
        <p:spPr>
          <a:xfrm>
            <a:off x="4161118" y="643811"/>
            <a:ext cx="78776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 Scope (What it does now):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Users can </a:t>
            </a:r>
            <a:r>
              <a:rPr lang="en-US" b="1" dirty="0"/>
              <a:t>upload PDFs</a:t>
            </a:r>
            <a:r>
              <a:rPr lang="en-US" dirty="0"/>
              <a:t> and get: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Short, medium, or detailed </a:t>
            </a:r>
            <a:r>
              <a:rPr lang="en-US" b="1" dirty="0"/>
              <a:t>summaries</a:t>
            </a:r>
            <a:r>
              <a:rPr lang="en-US" dirty="0"/>
              <a:t> (paragraph + point-wise)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="1" dirty="0"/>
              <a:t> keywords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AI chatbot</a:t>
            </a:r>
            <a:r>
              <a:rPr lang="en-US" dirty="0"/>
              <a:t> that answers questions based on PDF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user authentication</a:t>
            </a:r>
            <a:r>
              <a:rPr lang="en-US" dirty="0"/>
              <a:t>, </a:t>
            </a:r>
            <a:r>
              <a:rPr lang="en-US" b="1" dirty="0"/>
              <a:t>local summary history</a:t>
            </a:r>
            <a:r>
              <a:rPr lang="en-US" dirty="0"/>
              <a:t>, and </a:t>
            </a:r>
            <a:r>
              <a:rPr lang="en-US" b="1" dirty="0"/>
              <a:t>responsive design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well for </a:t>
            </a:r>
            <a:r>
              <a:rPr lang="en-US" b="1" dirty="0"/>
              <a:t>students, teachers, researchers</a:t>
            </a:r>
            <a:r>
              <a:rPr lang="en-US" dirty="0"/>
              <a:t>, and </a:t>
            </a:r>
            <a:r>
              <a:rPr lang="en-US" b="1" dirty="0"/>
              <a:t>professionals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Future Scope (What can be added later):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summaries to </a:t>
            </a:r>
            <a:r>
              <a:rPr lang="en-US" b="1" dirty="0"/>
              <a:t>cloud database</a:t>
            </a:r>
            <a:r>
              <a:rPr lang="en-US" dirty="0"/>
              <a:t> (not just local storage)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multiple document support</a:t>
            </a:r>
            <a:r>
              <a:rPr lang="en-US" dirty="0"/>
              <a:t> (summarize more than one file at once)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voice input</a:t>
            </a:r>
            <a:r>
              <a:rPr lang="en-US" dirty="0"/>
              <a:t> for chatbot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OCR</a:t>
            </a:r>
            <a:r>
              <a:rPr lang="en-US" dirty="0"/>
              <a:t> to handle scanned image-based PDFs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summarizing research paper in multiple language to enhance global accessibility.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C11F0-8FB7-2A73-0001-3C974EB8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2000" cy="68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CC126-1890-AE6A-F262-A3326B013BB2}"/>
              </a:ext>
            </a:extLst>
          </p:cNvPr>
          <p:cNvSpPr txBox="1"/>
          <p:nvPr/>
        </p:nvSpPr>
        <p:spPr>
          <a:xfrm>
            <a:off x="0" y="261257"/>
            <a:ext cx="76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Research Paper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EDAE-D01C-298A-E5AC-4CC2D8FD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721" cy="68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FCB3-74F5-AF5E-6230-F1F01BD7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00" y="0"/>
            <a:ext cx="1223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03AAF-FF3C-D1EA-831E-B7E3083B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84877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6434E-AB61-5DA3-758E-F9FEA8A6B5EF}"/>
              </a:ext>
            </a:extLst>
          </p:cNvPr>
          <p:cNvSpPr txBox="1"/>
          <p:nvPr/>
        </p:nvSpPr>
        <p:spPr>
          <a:xfrm>
            <a:off x="4372700" y="2305895"/>
            <a:ext cx="7734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64280" y="2926819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180265" y="3418860"/>
            <a:ext cx="7592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It is a </a:t>
            </a:r>
            <a:r>
              <a:rPr lang="en-US" altLang="en-US" sz="2200" b="1" dirty="0">
                <a:latin typeface="Arial" panose="020B0604020202020204" pitchFamily="34" charset="0"/>
              </a:rPr>
              <a:t>web application</a:t>
            </a:r>
            <a:r>
              <a:rPr lang="en-US" altLang="en-US" sz="2200" dirty="0">
                <a:latin typeface="Arial" panose="020B0604020202020204" pitchFamily="34" charset="0"/>
              </a:rPr>
              <a:t> developed using </a:t>
            </a:r>
            <a:r>
              <a:rPr lang="en-US" altLang="en-US" sz="2200" b="1" dirty="0">
                <a:latin typeface="Arial" panose="020B0604020202020204" pitchFamily="34" charset="0"/>
              </a:rPr>
              <a:t>Next.js, React, and TypeScript</a:t>
            </a:r>
            <a:r>
              <a:rPr lang="en-US" altLang="en-US" sz="22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The app allows users to </a:t>
            </a:r>
            <a:r>
              <a:rPr lang="en-US" altLang="en-US" sz="2200" b="1" dirty="0">
                <a:latin typeface="Arial" panose="020B0604020202020204" pitchFamily="34" charset="0"/>
              </a:rPr>
              <a:t>upload PDF files</a:t>
            </a:r>
            <a:r>
              <a:rPr lang="en-US" altLang="en-US" sz="2200" dirty="0">
                <a:latin typeface="Arial" panose="020B0604020202020204" pitchFamily="34" charset="0"/>
              </a:rPr>
              <a:t> and use </a:t>
            </a:r>
            <a:r>
              <a:rPr lang="en-US" altLang="en-US" sz="2200" b="1" dirty="0">
                <a:latin typeface="Arial" panose="020B0604020202020204" pitchFamily="34" charset="0"/>
              </a:rPr>
              <a:t>AI</a:t>
            </a:r>
            <a:r>
              <a:rPr lang="en-US" altLang="en-US" sz="2200" dirty="0">
                <a:latin typeface="Arial" panose="020B0604020202020204" pitchFamily="34" charset="0"/>
              </a:rPr>
              <a:t>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Generate summaries (short, medium, detailed)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Extract keywords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Chat with the content in the 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2FA90-1C48-4A07-0A64-1990E7B86A80}"/>
              </a:ext>
            </a:extLst>
          </p:cNvPr>
          <p:cNvSpPr txBox="1"/>
          <p:nvPr/>
        </p:nvSpPr>
        <p:spPr>
          <a:xfrm>
            <a:off x="5041907" y="1160510"/>
            <a:ext cx="6009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Publication Summary Generator</a:t>
            </a:r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A53E2-43E0-B332-3327-B981EF9FFD56}"/>
              </a:ext>
            </a:extLst>
          </p:cNvPr>
          <p:cNvSpPr txBox="1"/>
          <p:nvPr/>
        </p:nvSpPr>
        <p:spPr>
          <a:xfrm>
            <a:off x="5727202" y="2457321"/>
            <a:ext cx="6168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AI-Powered Document Understanding Tool</a:t>
            </a:r>
          </a:p>
        </p:txBody>
      </p:sp>
    </p:spTree>
    <p:extLst>
      <p:ext uri="{BB962C8B-B14F-4D97-AF65-F5344CB8AC3E}">
        <p14:creationId xmlns:p14="http://schemas.microsoft.com/office/powerpoint/2010/main" val="70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286053" y="291591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3B4B8F-D83A-F2B3-D848-1360480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534" y="1642893"/>
            <a:ext cx="781325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To develop a </a:t>
            </a:r>
            <a:r>
              <a:rPr lang="en-US" altLang="en-US" sz="2000" b="1" dirty="0">
                <a:latin typeface="Arial" panose="020B0604020202020204" pitchFamily="34" charset="0"/>
              </a:rPr>
              <a:t>smart web application</a:t>
            </a:r>
            <a:r>
              <a:rPr lang="en-US" altLang="en-US" sz="2000" dirty="0">
                <a:latin typeface="Arial" panose="020B0604020202020204" pitchFamily="34" charset="0"/>
              </a:rPr>
              <a:t> that helps users understand PDF documents quickly and easily using </a:t>
            </a:r>
            <a:r>
              <a:rPr lang="en-US" altLang="en-US" sz="2000" b="1" dirty="0">
                <a:latin typeface="Arial" panose="020B0604020202020204" pitchFamily="34" charset="0"/>
              </a:rPr>
              <a:t>Artificial Intelligence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An </a:t>
            </a:r>
            <a:r>
              <a:rPr lang="en-US" altLang="en-US" sz="2000" b="1" dirty="0">
                <a:latin typeface="Arial" panose="020B0604020202020204" pitchFamily="34" charset="0"/>
              </a:rPr>
              <a:t>AI chatbot</a:t>
            </a:r>
            <a:r>
              <a:rPr lang="en-US" altLang="en-US" sz="2000" dirty="0">
                <a:latin typeface="Arial" panose="020B0604020202020204" pitchFamily="34" charset="0"/>
              </a:rPr>
              <a:t> to answer questions based on the uploaded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accessibility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summaries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uploaded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keywords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designed especially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study from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and researchers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read research papers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dealing with lengthy reports and manuals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purpose is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document understanding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 tools in a user-friendly way.</a:t>
            </a:r>
          </a:p>
        </p:txBody>
      </p:sp>
    </p:spTree>
    <p:extLst>
      <p:ext uri="{BB962C8B-B14F-4D97-AF65-F5344CB8AC3E}">
        <p14:creationId xmlns:p14="http://schemas.microsoft.com/office/powerpoint/2010/main" val="361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B8255-0F8D-D549-9BE1-92C686926AA2}"/>
              </a:ext>
            </a:extLst>
          </p:cNvPr>
          <p:cNvSpPr txBox="1"/>
          <p:nvPr/>
        </p:nvSpPr>
        <p:spPr>
          <a:xfrm>
            <a:off x="121460" y="2853550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F9CFE3-FE0C-D173-8C10-364546156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384" y="1428731"/>
            <a:ext cx="77322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Problem: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Reading long PDF documents (research papers, reports, etc.) takes a lot of time and effort. Users often need just the main idea, keywords, or specific information.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🤖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is the Solution: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of AI, we saw an opportunity to use powerful models (like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Gemini)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process and understand documents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💬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of Existing Tools: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ChatGPT or Gemini are general-purpose — they don’t directly work with uploaded PDFs in a focused way.</a:t>
            </a:r>
          </a:p>
        </p:txBody>
      </p:sp>
    </p:spTree>
    <p:extLst>
      <p:ext uri="{BB962C8B-B14F-4D97-AF65-F5344CB8AC3E}">
        <p14:creationId xmlns:p14="http://schemas.microsoft.com/office/powerpoint/2010/main" val="8425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3057" y="3105022"/>
            <a:ext cx="381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E554D-88E0-E656-178B-E3D73D2EA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68" y="811436"/>
            <a:ext cx="6871496" cy="5344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DCAEC-952B-08F0-8F35-83FE6F7A555C}"/>
              </a:ext>
            </a:extLst>
          </p:cNvPr>
          <p:cNvSpPr txBox="1"/>
          <p:nvPr/>
        </p:nvSpPr>
        <p:spPr>
          <a:xfrm>
            <a:off x="5421086" y="6146602"/>
            <a:ext cx="5626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Fig. System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BB01AA-DEFC-B21F-2948-3D41BA7830AC}"/>
              </a:ext>
            </a:extLst>
          </p:cNvPr>
          <p:cNvSpPr/>
          <p:nvPr/>
        </p:nvSpPr>
        <p:spPr>
          <a:xfrm>
            <a:off x="5906278" y="4590661"/>
            <a:ext cx="326571" cy="12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>
          <a:extLst>
            <a:ext uri="{FF2B5EF4-FFF2-40B4-BE49-F238E27FC236}">
              <a16:creationId xmlns:a16="http://schemas.microsoft.com/office/drawing/2014/main" id="{4FB7FBC8-8216-AE70-DECC-B8CD853F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607CE233-6F51-1D99-D60F-6E2BB7FD2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34C2F57C-C232-7536-E543-C9326B11D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519BA234-2D44-6831-FE07-2A2C6543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8208831D-AA6E-096B-160D-8442C0FCA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3977643C-CA3D-2EB2-472A-DDAE8BF82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0560B855-AB74-132F-423C-F2932046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738800E0-B0A6-76A5-7343-4BEA4F8E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63F59-F060-B055-CFBD-165BD218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B7B5F-04FA-9169-60B3-278ABDBEA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8E8D88-44C5-05EE-077A-E363542B1EF1}"/>
              </a:ext>
            </a:extLst>
          </p:cNvPr>
          <p:cNvSpPr txBox="1"/>
          <p:nvPr/>
        </p:nvSpPr>
        <p:spPr>
          <a:xfrm>
            <a:off x="-52021" y="3184639"/>
            <a:ext cx="381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5F4B5-50CD-D7D6-4C2F-0295E15CE9BA}"/>
              </a:ext>
            </a:extLst>
          </p:cNvPr>
          <p:cNvSpPr txBox="1"/>
          <p:nvPr/>
        </p:nvSpPr>
        <p:spPr>
          <a:xfrm>
            <a:off x="4963246" y="5913597"/>
            <a:ext cx="532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/>
              <a:t>Fig.System</a:t>
            </a:r>
            <a:r>
              <a:rPr lang="en-IN" sz="1400" dirty="0"/>
              <a:t> Architecture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5D38DA-50F9-F16C-EB15-629CEA1D1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79" y="1025500"/>
            <a:ext cx="7149905" cy="49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>
          <a:extLst>
            <a:ext uri="{FF2B5EF4-FFF2-40B4-BE49-F238E27FC236}">
              <a16:creationId xmlns:a16="http://schemas.microsoft.com/office/drawing/2014/main" id="{A2B74062-0E87-03AD-51BA-0A1A933D9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62904930-19ED-1296-E499-75555C2A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777A7C86-6017-A25C-EBA5-F82E04181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8FFEA197-0F57-3542-C39C-4F65DB2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DF1FE744-B81B-D7C4-7018-84866DE84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AA12D8C6-1BF3-0409-5695-D5694C6FF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F33C4353-42B2-85AE-05FA-CFA322C5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50692842-EAA9-E7F7-ADED-717FCED9E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57E1E1-5063-1801-438F-B02D3ACCB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C2F7C0-7CE7-A3FF-F67A-6DD3EB2DC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10289E-1E7E-7C07-75EC-E274B33403B2}"/>
              </a:ext>
            </a:extLst>
          </p:cNvPr>
          <p:cNvSpPr txBox="1"/>
          <p:nvPr/>
        </p:nvSpPr>
        <p:spPr>
          <a:xfrm>
            <a:off x="-3057" y="3105022"/>
            <a:ext cx="381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0BEFE-3C39-A6AA-60B7-011333A7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514" y="2255916"/>
            <a:ext cx="79484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build the structure of your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handles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page transitions, and server-side rendering (for performance).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actual UI components like buttons, forms, cards, modals,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throughout the app in pages like Dashboard, Summary Viewer, Chatbot,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type safety to your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catch bugs during development and makes your code more reliable and readable.</a:t>
            </a:r>
          </a:p>
        </p:txBody>
      </p:sp>
    </p:spTree>
    <p:extLst>
      <p:ext uri="{BB962C8B-B14F-4D97-AF65-F5344CB8AC3E}">
        <p14:creationId xmlns:p14="http://schemas.microsoft.com/office/powerpoint/2010/main" val="20308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>
          <a:extLst>
            <a:ext uri="{FF2B5EF4-FFF2-40B4-BE49-F238E27FC236}">
              <a16:creationId xmlns:a16="http://schemas.microsoft.com/office/drawing/2014/main" id="{FB34AF62-ACC6-0AB2-4DBF-5C666F075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AF522D1-89A4-8219-0419-41EB0FD73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8D7F5DEB-7A40-ACDC-0C51-C9EC0770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46350BEB-2907-BF89-6EA3-49A2647FC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922E5C73-64B2-6D30-7295-275B1C499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0913A459-10A6-31A5-1677-EA891C8D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7272C94-0EA4-D4E8-4FDC-423576F2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4D6DAC8F-FFBB-5CA7-53D2-22FEBA56F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014F4D-7E46-F22F-38ED-2868C9B29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777FD9-8347-B27F-592B-BE26682F9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EC6EF-A29C-1A34-4B2C-79EDD635CCA1}"/>
              </a:ext>
            </a:extLst>
          </p:cNvPr>
          <p:cNvSpPr txBox="1"/>
          <p:nvPr/>
        </p:nvSpPr>
        <p:spPr>
          <a:xfrm>
            <a:off x="-3057" y="3105022"/>
            <a:ext cx="381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04663-5AE3-3992-AEBA-C1947A5A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142" y="1613397"/>
            <a:ext cx="794848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ShadCN</a:t>
            </a:r>
            <a:r>
              <a:rPr lang="en-US" altLang="en-US" b="1" dirty="0">
                <a:latin typeface="Arial" panose="020B0604020202020204" pitchFamily="34" charset="0"/>
              </a:rPr>
              <a:t> UI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Provides pre-designed UI components like buttons, modals, cards, tabs.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Used to make your app look polished and professional without designing from scratch.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React Context API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Manages </a:t>
            </a:r>
            <a:r>
              <a:rPr lang="en-US" altLang="en-US" b="1" dirty="0">
                <a:latin typeface="Arial" panose="020B0604020202020204" pitchFamily="34" charset="0"/>
              </a:rPr>
              <a:t>global state</a:t>
            </a:r>
            <a:r>
              <a:rPr lang="en-US" altLang="en-US" dirty="0">
                <a:latin typeface="Arial" panose="020B0604020202020204" pitchFamily="34" charset="0"/>
              </a:rPr>
              <a:t> such as: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Whether the user is logged in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Theme preference (light/dark)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Possibly selected summary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React Hook Form + Zod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Used in the </a:t>
            </a:r>
            <a:r>
              <a:rPr lang="en-US" altLang="en-US" b="1" dirty="0">
                <a:latin typeface="Arial" panose="020B0604020202020204" pitchFamily="34" charset="0"/>
              </a:rPr>
              <a:t>Login, Registration, and Feedback forms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Makes form handling smooth and validates input data to prevent errors.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Local Storage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Saves users' past summaries </a:t>
            </a:r>
            <a:r>
              <a:rPr lang="en-US" altLang="en-US" b="1" dirty="0">
                <a:latin typeface="Arial" panose="020B0604020202020204" pitchFamily="34" charset="0"/>
              </a:rPr>
              <a:t>in the browser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Allows users to go back to "My Summaries" even after refreshing or reopening the app.</a:t>
            </a:r>
          </a:p>
        </p:txBody>
      </p:sp>
    </p:spTree>
    <p:extLst>
      <p:ext uri="{BB962C8B-B14F-4D97-AF65-F5344CB8AC3E}">
        <p14:creationId xmlns:p14="http://schemas.microsoft.com/office/powerpoint/2010/main" val="409193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3057" y="2910218"/>
            <a:ext cx="381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(Server Side / AI Integration)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D37BD6-BB54-4B3A-DEFA-DAD6E95E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44" y="545275"/>
            <a:ext cx="795940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bridge between the frontend and Python backend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uploaded PDFs and routes them to processing modules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final summary/output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&amp; Preprocessing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raw text from PDFs using Python libraries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NLP preprocessing: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Stopword Removal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clean, meaningful input for the summarization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Hugging Face – Summarization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model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summaries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cleaned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transformer-based model designed for long document summarization.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concise, human-readable summaries in seconds.</a:t>
            </a:r>
          </a:p>
        </p:txBody>
      </p:sp>
    </p:spTree>
    <p:extLst>
      <p:ext uri="{BB962C8B-B14F-4D97-AF65-F5344CB8AC3E}">
        <p14:creationId xmlns:p14="http://schemas.microsoft.com/office/powerpoint/2010/main" val="2030925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860</Words>
  <Application>Microsoft Office PowerPoint</Application>
  <PresentationFormat>Widescreen</PresentationFormat>
  <Paragraphs>122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Mulani</dc:creator>
  <cp:lastModifiedBy>Vijay Sonawane</cp:lastModifiedBy>
  <cp:revision>37</cp:revision>
  <dcterms:created xsi:type="dcterms:W3CDTF">2024-04-22T06:05:52Z</dcterms:created>
  <dcterms:modified xsi:type="dcterms:W3CDTF">2025-06-08T20:51:32Z</dcterms:modified>
</cp:coreProperties>
</file>